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906000" cy="6858000" type="A4"/>
  <p:notesSz cx="6802438" cy="9934575"/>
  <p:embeddedFontLst>
    <p:embeddedFont>
      <p:font typeface="Arial Narrow" panose="020B060602020203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Gill Sans" panose="020B0604020202020204" charset="0"/>
      <p:regular r:id="rId49"/>
      <p:bold r:id="rId50"/>
    </p:embeddedFont>
    <p:embeddedFont>
      <p:font typeface="Helvetica Neue" panose="020B0604020202020204" charset="0"/>
      <p:regular r:id="rId51"/>
      <p:bold r:id="rId52"/>
      <p:italic r:id="rId53"/>
      <p:boldItalic r:id="rId54"/>
    </p:embeddedFont>
    <p:embeddedFont>
      <p:font typeface="Lato" panose="020F0502020204030203" pitchFamily="34" charset="0"/>
      <p:regular r:id="rId55"/>
      <p:bold r:id="rId56"/>
      <p:italic r:id="rId57"/>
      <p:boldItalic r:id="rId58"/>
    </p:embeddedFont>
    <p:embeddedFont>
      <p:font typeface="Merriweather Sans" pitchFamily="2" charset="0"/>
      <p:regular r:id="rId59"/>
      <p:bold r:id="rId60"/>
      <p:italic r:id="rId61"/>
      <p:boldItalic r:id="rId62"/>
    </p:embeddedFont>
    <p:embeddedFont>
      <p:font typeface="Prompt Black" panose="00000A00000000000000" pitchFamily="2" charset="-34"/>
      <p:bold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162">
          <p15:clr>
            <a:srgbClr val="A4A3A4"/>
          </p15:clr>
        </p15:guide>
      </p15:sldGuideLst>
    </p:ext>
    <p:ext uri="{2D200454-40CA-4A62-9FC3-DE9A4176ACB9}">
      <p15:notesGuideLst xmlns:p15="http://schemas.microsoft.com/office/powerpoint/2012/main">
        <p15:guide id="1" orient="horz" pos="3129">
          <p15:clr>
            <a:srgbClr val="A4A3A4"/>
          </p15:clr>
        </p15:guide>
        <p15:guide id="2" pos="2143">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5" roundtripDataSignature="AMtx7mh5Qef7wi4fpolLQY3+oqzpNZy2J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1314" y="60"/>
      </p:cViewPr>
      <p:guideLst>
        <p:guide orient="horz" pos="2160"/>
        <p:guide pos="3162"/>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9"/>
        <p:guide pos="214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0.fntdata"/><Relationship Id="rId55"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io Campos" userId="161f6963cf99ca51" providerId="LiveId" clId="{B08492D8-96F2-452B-BC46-D675201C22E0}"/>
    <pc:docChg chg="modSld">
      <pc:chgData name="Marcio Campos" userId="161f6963cf99ca51" providerId="LiveId" clId="{B08492D8-96F2-452B-BC46-D675201C22E0}" dt="2026-03-09T18:39:24.126" v="21" actId="14100"/>
      <pc:docMkLst>
        <pc:docMk/>
      </pc:docMkLst>
      <pc:sldChg chg="modSp mod">
        <pc:chgData name="Marcio Campos" userId="161f6963cf99ca51" providerId="LiveId" clId="{B08492D8-96F2-452B-BC46-D675201C22E0}" dt="2026-03-09T18:38:46.651" v="16" actId="1076"/>
        <pc:sldMkLst>
          <pc:docMk/>
          <pc:sldMk cId="0" sldId="261"/>
        </pc:sldMkLst>
        <pc:picChg chg="mod">
          <ac:chgData name="Marcio Campos" userId="161f6963cf99ca51" providerId="LiveId" clId="{B08492D8-96F2-452B-BC46-D675201C22E0}" dt="2026-03-09T18:38:35.340" v="13" actId="14100"/>
          <ac:picMkLst>
            <pc:docMk/>
            <pc:sldMk cId="0" sldId="261"/>
            <ac:picMk id="118" creationId="{00000000-0000-0000-0000-000000000000}"/>
          </ac:picMkLst>
        </pc:picChg>
        <pc:picChg chg="mod">
          <ac:chgData name="Marcio Campos" userId="161f6963cf99ca51" providerId="LiveId" clId="{B08492D8-96F2-452B-BC46-D675201C22E0}" dt="2026-03-09T18:38:46.651" v="16" actId="1076"/>
          <ac:picMkLst>
            <pc:docMk/>
            <pc:sldMk cId="0" sldId="261"/>
            <ac:picMk id="119" creationId="{00000000-0000-0000-0000-000000000000}"/>
          </ac:picMkLst>
        </pc:picChg>
        <pc:picChg chg="mod">
          <ac:chgData name="Marcio Campos" userId="161f6963cf99ca51" providerId="LiveId" clId="{B08492D8-96F2-452B-BC46-D675201C22E0}" dt="2026-03-09T18:38:41.275" v="14" actId="1076"/>
          <ac:picMkLst>
            <pc:docMk/>
            <pc:sldMk cId="0" sldId="261"/>
            <ac:picMk id="120" creationId="{00000000-0000-0000-0000-000000000000}"/>
          </ac:picMkLst>
        </pc:picChg>
      </pc:sldChg>
      <pc:sldChg chg="modSp mod">
        <pc:chgData name="Marcio Campos" userId="161f6963cf99ca51" providerId="LiveId" clId="{B08492D8-96F2-452B-BC46-D675201C22E0}" dt="2026-03-09T18:37:52.856" v="3" actId="1076"/>
        <pc:sldMkLst>
          <pc:docMk/>
          <pc:sldMk cId="0" sldId="262"/>
        </pc:sldMkLst>
        <pc:picChg chg="mod">
          <ac:chgData name="Marcio Campos" userId="161f6963cf99ca51" providerId="LiveId" clId="{B08492D8-96F2-452B-BC46-D675201C22E0}" dt="2026-03-09T18:37:52.856" v="3" actId="1076"/>
          <ac:picMkLst>
            <pc:docMk/>
            <pc:sldMk cId="0" sldId="262"/>
            <ac:picMk id="153" creationId="{00000000-0000-0000-0000-000000000000}"/>
          </ac:picMkLst>
        </pc:picChg>
      </pc:sldChg>
      <pc:sldChg chg="modSp mod">
        <pc:chgData name="Marcio Campos" userId="161f6963cf99ca51" providerId="LiveId" clId="{B08492D8-96F2-452B-BC46-D675201C22E0}" dt="2026-03-09T18:39:24.126" v="21" actId="14100"/>
        <pc:sldMkLst>
          <pc:docMk/>
          <pc:sldMk cId="0" sldId="264"/>
        </pc:sldMkLst>
        <pc:picChg chg="mod">
          <ac:chgData name="Marcio Campos" userId="161f6963cf99ca51" providerId="LiveId" clId="{B08492D8-96F2-452B-BC46-D675201C22E0}" dt="2026-03-09T18:39:19.182" v="20" actId="1076"/>
          <ac:picMkLst>
            <pc:docMk/>
            <pc:sldMk cId="0" sldId="264"/>
            <ac:picMk id="181" creationId="{00000000-0000-0000-0000-000000000000}"/>
          </ac:picMkLst>
        </pc:picChg>
        <pc:picChg chg="mod">
          <ac:chgData name="Marcio Campos" userId="161f6963cf99ca51" providerId="LiveId" clId="{B08492D8-96F2-452B-BC46-D675201C22E0}" dt="2026-03-09T18:39:24.126" v="21" actId="14100"/>
          <ac:picMkLst>
            <pc:docMk/>
            <pc:sldMk cId="0" sldId="264"/>
            <ac:picMk id="18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4" y="5"/>
            <a:ext cx="2948129" cy="496189"/>
          </a:xfrm>
          <a:prstGeom prst="rect">
            <a:avLst/>
          </a:prstGeom>
          <a:noFill/>
          <a:ln>
            <a:noFill/>
          </a:ln>
        </p:spPr>
        <p:txBody>
          <a:bodyPr spcFirstLastPara="1" wrap="square" lIns="91375" tIns="45675" rIns="91375" bIns="456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2793" y="5"/>
            <a:ext cx="2948129" cy="496189"/>
          </a:xfrm>
          <a:prstGeom prst="rect">
            <a:avLst/>
          </a:prstGeom>
          <a:noFill/>
          <a:ln>
            <a:noFill/>
          </a:ln>
        </p:spPr>
        <p:txBody>
          <a:bodyPr spcFirstLastPara="1" wrap="square" lIns="91375" tIns="45675" rIns="91375" bIns="456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711200" y="746125"/>
            <a:ext cx="5380038" cy="3725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638" y="4718422"/>
            <a:ext cx="5443167" cy="4470328"/>
          </a:xfrm>
          <a:prstGeom prst="rect">
            <a:avLst/>
          </a:prstGeom>
          <a:noFill/>
          <a:ln>
            <a:noFill/>
          </a:ln>
        </p:spPr>
        <p:txBody>
          <a:bodyPr spcFirstLastPara="1" wrap="square" lIns="91375" tIns="45675" rIns="91375" bIns="45675" anchor="t" anchorCtr="0">
            <a:noAutofit/>
          </a:bodyPr>
          <a:lstStyle>
            <a:lvl1pPr marL="457200" marR="0" lvl="0" indent="-228600" algn="l" rtl="0">
              <a:lnSpc>
                <a:spcPct val="100000"/>
              </a:lnSpc>
              <a:spcBef>
                <a:spcPts val="358"/>
              </a:spcBef>
              <a:spcAft>
                <a:spcPts val="0"/>
              </a:spcAft>
              <a:buClr>
                <a:srgbClr val="000000"/>
              </a:buClr>
              <a:buSzPts val="1400"/>
              <a:buFont typeface="Arial"/>
              <a:buNone/>
              <a:defRPr sz="1194"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58"/>
              </a:spcBef>
              <a:spcAft>
                <a:spcPts val="0"/>
              </a:spcAft>
              <a:buClr>
                <a:srgbClr val="000000"/>
              </a:buClr>
              <a:buSzPts val="1400"/>
              <a:buFont typeface="Arial"/>
              <a:buNone/>
              <a:defRPr sz="1194"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58"/>
              </a:spcBef>
              <a:spcAft>
                <a:spcPts val="0"/>
              </a:spcAft>
              <a:buClr>
                <a:srgbClr val="000000"/>
              </a:buClr>
              <a:buSzPts val="1400"/>
              <a:buFont typeface="Arial"/>
              <a:buNone/>
              <a:defRPr sz="1194"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58"/>
              </a:spcBef>
              <a:spcAft>
                <a:spcPts val="0"/>
              </a:spcAft>
              <a:buClr>
                <a:srgbClr val="000000"/>
              </a:buClr>
              <a:buSzPts val="1400"/>
              <a:buFont typeface="Arial"/>
              <a:buNone/>
              <a:defRPr sz="1194"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58"/>
              </a:spcBef>
              <a:spcAft>
                <a:spcPts val="0"/>
              </a:spcAft>
              <a:buClr>
                <a:srgbClr val="000000"/>
              </a:buClr>
              <a:buSzPts val="1400"/>
              <a:buFont typeface="Arial"/>
              <a:buNone/>
              <a:defRPr sz="1194"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194"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194"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194"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194"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4" y="9436848"/>
            <a:ext cx="2948129" cy="496189"/>
          </a:xfrm>
          <a:prstGeom prst="rect">
            <a:avLst/>
          </a:prstGeom>
          <a:noFill/>
          <a:ln>
            <a:noFill/>
          </a:ln>
        </p:spPr>
        <p:txBody>
          <a:bodyPr spcFirstLastPara="1" wrap="square" lIns="91375" tIns="45675" rIns="91375" bIns="456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37"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2793" y="9436848"/>
            <a:ext cx="2948129" cy="496189"/>
          </a:xfrm>
          <a:prstGeom prst="rect">
            <a:avLst/>
          </a:prstGeom>
          <a:noFill/>
          <a:ln>
            <a:noFill/>
          </a:ln>
        </p:spPr>
        <p:txBody>
          <a:bodyPr spcFirstLastPara="1" wrap="square" lIns="91375" tIns="45675" rIns="91375" bIns="45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86b2ccc85a_0_0:notes"/>
          <p:cNvSpPr txBox="1">
            <a:spLocks noGrp="1"/>
          </p:cNvSpPr>
          <p:nvPr>
            <p:ph type="body" idx="1"/>
          </p:nvPr>
        </p:nvSpPr>
        <p:spPr>
          <a:xfrm>
            <a:off x="680243" y="4718923"/>
            <a:ext cx="5442000" cy="447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 name="Google Shape;68;g386b2ccc85a_0_0:notes"/>
          <p:cNvSpPr>
            <a:spLocks noGrp="1" noRot="1" noChangeAspect="1"/>
          </p:cNvSpPr>
          <p:nvPr>
            <p:ph type="sldImg" idx="2"/>
          </p:nvPr>
        </p:nvSpPr>
        <p:spPr>
          <a:xfrm>
            <a:off x="1559140" y="745093"/>
            <a:ext cx="3684900" cy="3725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04" name="Google Shape;204;p16: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17" name="Google Shape;217;p17: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8: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0" name="Google Shape;230;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37" name="Google Shape;237;p19: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386b2ccc85a_0_142:notes"/>
          <p:cNvSpPr txBox="1">
            <a:spLocks noGrp="1"/>
          </p:cNvSpPr>
          <p:nvPr>
            <p:ph type="body" idx="1"/>
          </p:nvPr>
        </p:nvSpPr>
        <p:spPr>
          <a:xfrm>
            <a:off x="914400" y="4343400"/>
            <a:ext cx="5029200" cy="411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74" name="Google Shape;274;g386b2ccc85a_0_142: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86b2ccc85a_0_272:notes"/>
          <p:cNvSpPr txBox="1">
            <a:spLocks noGrp="1"/>
          </p:cNvSpPr>
          <p:nvPr>
            <p:ph type="body" idx="1"/>
          </p:nvPr>
        </p:nvSpPr>
        <p:spPr>
          <a:xfrm>
            <a:off x="914400" y="4343400"/>
            <a:ext cx="5029200" cy="411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03" name="Google Shape;303;g386b2ccc85a_0_272: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18" name="Google Shape;318;p2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47" name="Google Shape;347;p22: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61" name="Google Shape;361;p2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86b2ccc85a_0_12:notes"/>
          <p:cNvSpPr txBox="1">
            <a:spLocks noGrp="1"/>
          </p:cNvSpPr>
          <p:nvPr>
            <p:ph type="body" idx="1"/>
          </p:nvPr>
        </p:nvSpPr>
        <p:spPr>
          <a:xfrm>
            <a:off x="680243" y="4718923"/>
            <a:ext cx="5442000" cy="447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1" name="Google Shape;81;g386b2ccc85a_0_12:notes"/>
          <p:cNvSpPr>
            <a:spLocks noGrp="1" noRot="1" noChangeAspect="1"/>
          </p:cNvSpPr>
          <p:nvPr>
            <p:ph type="sldImg" idx="2"/>
          </p:nvPr>
        </p:nvSpPr>
        <p:spPr>
          <a:xfrm>
            <a:off x="1423451" y="745093"/>
            <a:ext cx="3364200" cy="37254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75" name="Google Shape;375;p2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5" name="Google Shape;385;p2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93" name="Google Shape;393;p26: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11" name="Google Shape;411;p27: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33" name="Google Shape;433;p28: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86b2ccc85a_0_39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55" name="Google Shape;455;g386b2ccc85a_0_39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77" name="Google Shape;477;p29: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498" name="Google Shape;498;p3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20" name="Google Shape;520;p3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44" name="Google Shape;544;p3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86b2ccc85a_0_22: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g386b2ccc85a_0_22:notes"/>
          <p:cNvSpPr txBox="1">
            <a:spLocks noGrp="1"/>
          </p:cNvSpPr>
          <p:nvPr>
            <p:ph type="body" idx="1"/>
          </p:nvPr>
        </p:nvSpPr>
        <p:spPr>
          <a:xfrm>
            <a:off x="914400" y="4343400"/>
            <a:ext cx="5029200" cy="411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3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565" name="Google Shape;565;p3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386b2ccc85a_0_41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1" name="Google Shape;581;g386b2ccc85a_0_415:notes"/>
          <p:cNvSpPr txBox="1">
            <a:spLocks noGrp="1"/>
          </p:cNvSpPr>
          <p:nvPr>
            <p:ph type="body" idx="1"/>
          </p:nvPr>
        </p:nvSpPr>
        <p:spPr>
          <a:xfrm>
            <a:off x="914400" y="4343400"/>
            <a:ext cx="5029200" cy="411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3cab6040970_0_15:notes"/>
          <p:cNvSpPr txBox="1">
            <a:spLocks noGrp="1"/>
          </p:cNvSpPr>
          <p:nvPr>
            <p:ph type="body" idx="1"/>
          </p:nvPr>
        </p:nvSpPr>
        <p:spPr>
          <a:xfrm>
            <a:off x="680243" y="4718923"/>
            <a:ext cx="5442000" cy="4470600"/>
          </a:xfrm>
          <a:prstGeom prst="rect">
            <a:avLst/>
          </a:prstGeom>
        </p:spPr>
        <p:txBody>
          <a:bodyPr spcFirstLastPara="1" wrap="square" lIns="91375" tIns="45675" rIns="91375" bIns="45675" anchor="t" anchorCtr="0">
            <a:noAutofit/>
          </a:bodyPr>
          <a:lstStyle/>
          <a:p>
            <a:pPr marL="0" lvl="0" indent="0" algn="l" rtl="0">
              <a:spcBef>
                <a:spcPts val="358"/>
              </a:spcBef>
              <a:spcAft>
                <a:spcPts val="0"/>
              </a:spcAft>
              <a:buNone/>
            </a:pPr>
            <a:endParaRPr/>
          </a:p>
        </p:txBody>
      </p:sp>
      <p:sp>
        <p:nvSpPr>
          <p:cNvPr id="588" name="Google Shape;588;g3cab6040970_0_15:notes"/>
          <p:cNvSpPr>
            <a:spLocks noGrp="1" noRot="1" noChangeAspect="1"/>
          </p:cNvSpPr>
          <p:nvPr>
            <p:ph type="sldImg" idx="2"/>
          </p:nvPr>
        </p:nvSpPr>
        <p:spPr>
          <a:xfrm>
            <a:off x="1559140" y="745093"/>
            <a:ext cx="3684900" cy="37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386b2ccc85a_0_572:notes"/>
          <p:cNvSpPr txBox="1">
            <a:spLocks noGrp="1"/>
          </p:cNvSpPr>
          <p:nvPr>
            <p:ph type="body" idx="1"/>
          </p:nvPr>
        </p:nvSpPr>
        <p:spPr>
          <a:xfrm>
            <a:off x="680243" y="4718923"/>
            <a:ext cx="5442000" cy="4470600"/>
          </a:xfrm>
          <a:prstGeom prst="rect">
            <a:avLst/>
          </a:prstGeom>
        </p:spPr>
        <p:txBody>
          <a:bodyPr spcFirstLastPara="1" wrap="square" lIns="91375" tIns="45675" rIns="91375" bIns="45675" anchor="t" anchorCtr="0">
            <a:noAutofit/>
          </a:bodyPr>
          <a:lstStyle/>
          <a:p>
            <a:pPr marL="0" lvl="0" indent="0" algn="l" rtl="0">
              <a:spcBef>
                <a:spcPts val="358"/>
              </a:spcBef>
              <a:spcAft>
                <a:spcPts val="0"/>
              </a:spcAft>
              <a:buNone/>
            </a:pPr>
            <a:endParaRPr/>
          </a:p>
        </p:txBody>
      </p:sp>
      <p:sp>
        <p:nvSpPr>
          <p:cNvPr id="599" name="Google Shape;599;g386b2ccc85a_0_572:notes"/>
          <p:cNvSpPr>
            <a:spLocks noGrp="1" noRot="1" noChangeAspect="1"/>
          </p:cNvSpPr>
          <p:nvPr>
            <p:ph type="sldImg" idx="2"/>
          </p:nvPr>
        </p:nvSpPr>
        <p:spPr>
          <a:xfrm>
            <a:off x="1559140" y="745093"/>
            <a:ext cx="3684900" cy="37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86b2ccc85a_0_588:notes"/>
          <p:cNvSpPr txBox="1">
            <a:spLocks noGrp="1"/>
          </p:cNvSpPr>
          <p:nvPr>
            <p:ph type="body" idx="1"/>
          </p:nvPr>
        </p:nvSpPr>
        <p:spPr>
          <a:xfrm>
            <a:off x="680243" y="4718923"/>
            <a:ext cx="5442000" cy="4470600"/>
          </a:xfrm>
          <a:prstGeom prst="rect">
            <a:avLst/>
          </a:prstGeom>
        </p:spPr>
        <p:txBody>
          <a:bodyPr spcFirstLastPara="1" wrap="square" lIns="91375" tIns="45675" rIns="91375" bIns="45675" anchor="t" anchorCtr="0">
            <a:noAutofit/>
          </a:bodyPr>
          <a:lstStyle/>
          <a:p>
            <a:pPr marL="0" lvl="0" indent="0" algn="l" rtl="0">
              <a:spcBef>
                <a:spcPts val="358"/>
              </a:spcBef>
              <a:spcAft>
                <a:spcPts val="0"/>
              </a:spcAft>
              <a:buNone/>
            </a:pPr>
            <a:endParaRPr/>
          </a:p>
        </p:txBody>
      </p:sp>
      <p:sp>
        <p:nvSpPr>
          <p:cNvPr id="619" name="Google Shape;619;g386b2ccc85a_0_588:notes"/>
          <p:cNvSpPr>
            <a:spLocks noGrp="1" noRot="1" noChangeAspect="1"/>
          </p:cNvSpPr>
          <p:nvPr>
            <p:ph type="sldImg" idx="2"/>
          </p:nvPr>
        </p:nvSpPr>
        <p:spPr>
          <a:xfrm>
            <a:off x="1559140" y="745093"/>
            <a:ext cx="3684900" cy="37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g386b2ccc85a_0_718:notes"/>
          <p:cNvSpPr txBox="1">
            <a:spLocks noGrp="1"/>
          </p:cNvSpPr>
          <p:nvPr>
            <p:ph type="body" idx="1"/>
          </p:nvPr>
        </p:nvSpPr>
        <p:spPr>
          <a:xfrm>
            <a:off x="680243" y="4718923"/>
            <a:ext cx="5442000" cy="4470600"/>
          </a:xfrm>
          <a:prstGeom prst="rect">
            <a:avLst/>
          </a:prstGeom>
        </p:spPr>
        <p:txBody>
          <a:bodyPr spcFirstLastPara="1" wrap="square" lIns="91375" tIns="45675" rIns="91375" bIns="45675" anchor="t" anchorCtr="0">
            <a:noAutofit/>
          </a:bodyPr>
          <a:lstStyle/>
          <a:p>
            <a:pPr marL="0" lvl="0" indent="0" algn="l" rtl="0">
              <a:spcBef>
                <a:spcPts val="358"/>
              </a:spcBef>
              <a:spcAft>
                <a:spcPts val="0"/>
              </a:spcAft>
              <a:buNone/>
            </a:pPr>
            <a:endParaRPr/>
          </a:p>
        </p:txBody>
      </p:sp>
      <p:sp>
        <p:nvSpPr>
          <p:cNvPr id="654" name="Google Shape;654;g386b2ccc85a_0_718:notes"/>
          <p:cNvSpPr>
            <a:spLocks noGrp="1" noRot="1" noChangeAspect="1"/>
          </p:cNvSpPr>
          <p:nvPr>
            <p:ph type="sldImg" idx="2"/>
          </p:nvPr>
        </p:nvSpPr>
        <p:spPr>
          <a:xfrm>
            <a:off x="1559140" y="745093"/>
            <a:ext cx="3684900" cy="37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86b2ccc85a_0_800:notes"/>
          <p:cNvSpPr txBox="1">
            <a:spLocks noGrp="1"/>
          </p:cNvSpPr>
          <p:nvPr>
            <p:ph type="body" idx="1"/>
          </p:nvPr>
        </p:nvSpPr>
        <p:spPr>
          <a:xfrm>
            <a:off x="680243" y="4718923"/>
            <a:ext cx="5442000" cy="4470600"/>
          </a:xfrm>
          <a:prstGeom prst="rect">
            <a:avLst/>
          </a:prstGeom>
        </p:spPr>
        <p:txBody>
          <a:bodyPr spcFirstLastPara="1" wrap="square" lIns="91375" tIns="45675" rIns="91375" bIns="45675" anchor="t" anchorCtr="0">
            <a:noAutofit/>
          </a:bodyPr>
          <a:lstStyle/>
          <a:p>
            <a:pPr marL="0" lvl="0" indent="0" algn="l" rtl="0">
              <a:spcBef>
                <a:spcPts val="358"/>
              </a:spcBef>
              <a:spcAft>
                <a:spcPts val="0"/>
              </a:spcAft>
              <a:buNone/>
            </a:pPr>
            <a:endParaRPr/>
          </a:p>
        </p:txBody>
      </p:sp>
      <p:sp>
        <p:nvSpPr>
          <p:cNvPr id="665" name="Google Shape;665;g386b2ccc85a_0_800:notes"/>
          <p:cNvSpPr>
            <a:spLocks noGrp="1" noRot="1" noChangeAspect="1"/>
          </p:cNvSpPr>
          <p:nvPr>
            <p:ph type="sldImg" idx="2"/>
          </p:nvPr>
        </p:nvSpPr>
        <p:spPr>
          <a:xfrm>
            <a:off x="1559140" y="745093"/>
            <a:ext cx="3684900" cy="37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386b2ccc85a_0_883:notes"/>
          <p:cNvSpPr txBox="1">
            <a:spLocks noGrp="1"/>
          </p:cNvSpPr>
          <p:nvPr>
            <p:ph type="body" idx="1"/>
          </p:nvPr>
        </p:nvSpPr>
        <p:spPr>
          <a:xfrm>
            <a:off x="680243" y="4718923"/>
            <a:ext cx="5442000" cy="4470600"/>
          </a:xfrm>
          <a:prstGeom prst="rect">
            <a:avLst/>
          </a:prstGeom>
        </p:spPr>
        <p:txBody>
          <a:bodyPr spcFirstLastPara="1" wrap="square" lIns="91375" tIns="45675" rIns="91375" bIns="45675" anchor="t" anchorCtr="0">
            <a:noAutofit/>
          </a:bodyPr>
          <a:lstStyle/>
          <a:p>
            <a:pPr marL="0" lvl="0" indent="0" algn="l" rtl="0">
              <a:spcBef>
                <a:spcPts val="358"/>
              </a:spcBef>
              <a:spcAft>
                <a:spcPts val="0"/>
              </a:spcAft>
              <a:buNone/>
            </a:pPr>
            <a:endParaRPr/>
          </a:p>
        </p:txBody>
      </p:sp>
      <p:sp>
        <p:nvSpPr>
          <p:cNvPr id="677" name="Google Shape;677;g386b2ccc85a_0_883:notes"/>
          <p:cNvSpPr>
            <a:spLocks noGrp="1" noRot="1" noChangeAspect="1"/>
          </p:cNvSpPr>
          <p:nvPr>
            <p:ph type="sldImg" idx="2"/>
          </p:nvPr>
        </p:nvSpPr>
        <p:spPr>
          <a:xfrm>
            <a:off x="1559140" y="745093"/>
            <a:ext cx="3684900" cy="3725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386b2ccc85a_0_104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87" name="Google Shape;687;g386b2ccc85a_0_104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86b2ccc85a_0_28: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9" name="Google Shape;99;g386b2ccc85a_0_28:notes"/>
          <p:cNvSpPr txBox="1">
            <a:spLocks noGrp="1"/>
          </p:cNvSpPr>
          <p:nvPr>
            <p:ph type="body" idx="1"/>
          </p:nvPr>
        </p:nvSpPr>
        <p:spPr>
          <a:xfrm>
            <a:off x="914400" y="4343400"/>
            <a:ext cx="5029200" cy="4115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13" name="Google Shape;113;p1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27" name="Google Shape;127;p12: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61" name="Google Shape;161;p1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76" name="Google Shape;176;p1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12"/>
        <p:cNvGrpSpPr/>
        <p:nvPr/>
      </p:nvGrpSpPr>
      <p:grpSpPr>
        <a:xfrm>
          <a:off x="0" y="0"/>
          <a:ext cx="0" cy="0"/>
          <a:chOff x="0" y="0"/>
          <a:chExt cx="0" cy="0"/>
        </a:xfrm>
      </p:grpSpPr>
      <p:sp>
        <p:nvSpPr>
          <p:cNvPr id="13" name="Google Shape;13;p49"/>
          <p:cNvSpPr txBox="1">
            <a:spLocks noGrp="1"/>
          </p:cNvSpPr>
          <p:nvPr>
            <p:ph type="subTitle" idx="1"/>
          </p:nvPr>
        </p:nvSpPr>
        <p:spPr>
          <a:xfrm>
            <a:off x="596321" y="4212727"/>
            <a:ext cx="8225612" cy="979659"/>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580"/>
              </a:spcBef>
              <a:spcAft>
                <a:spcPts val="0"/>
              </a:spcAft>
              <a:buClr>
                <a:srgbClr val="FB2A00"/>
              </a:buClr>
              <a:buSzPts val="2902"/>
              <a:buFont typeface="Arial"/>
              <a:buNone/>
              <a:defRPr sz="2902" b="0" i="0" u="none" strike="noStrike" cap="none">
                <a:solidFill>
                  <a:srgbClr val="FB2A00"/>
                </a:solidFill>
                <a:latin typeface="Calibri"/>
                <a:ea typeface="Calibri"/>
                <a:cs typeface="Calibri"/>
                <a:sym typeface="Calibri"/>
              </a:defRPr>
            </a:lvl1pPr>
            <a:lvl2pPr marR="0" lvl="1" algn="ctr" rtl="0">
              <a:lnSpc>
                <a:spcPct val="100000"/>
              </a:lnSpc>
              <a:spcBef>
                <a:spcPts val="544"/>
              </a:spcBef>
              <a:spcAft>
                <a:spcPts val="0"/>
              </a:spcAft>
              <a:buClr>
                <a:srgbClr val="888888"/>
              </a:buClr>
              <a:buSzPts val="2721"/>
              <a:buFont typeface="Arial"/>
              <a:buNone/>
              <a:defRPr sz="2721" b="0" i="0" u="none" strike="noStrike" cap="none">
                <a:solidFill>
                  <a:srgbClr val="888888"/>
                </a:solidFill>
                <a:latin typeface="Calibri"/>
                <a:ea typeface="Calibri"/>
                <a:cs typeface="Calibri"/>
                <a:sym typeface="Calibri"/>
              </a:defRPr>
            </a:lvl2pPr>
            <a:lvl3pPr marR="0" lvl="2" algn="ctr" rtl="0">
              <a:lnSpc>
                <a:spcPct val="100000"/>
              </a:lnSpc>
              <a:spcBef>
                <a:spcPts val="472"/>
              </a:spcBef>
              <a:spcAft>
                <a:spcPts val="0"/>
              </a:spcAft>
              <a:buClr>
                <a:srgbClr val="888888"/>
              </a:buClr>
              <a:buSzPts val="2358"/>
              <a:buFont typeface="Arial"/>
              <a:buNone/>
              <a:defRPr sz="2358" b="0" i="0" u="none" strike="noStrike" cap="none">
                <a:solidFill>
                  <a:srgbClr val="888888"/>
                </a:solidFill>
                <a:latin typeface="Calibri"/>
                <a:ea typeface="Calibri"/>
                <a:cs typeface="Calibri"/>
                <a:sym typeface="Calibri"/>
              </a:defRPr>
            </a:lvl3pPr>
            <a:lvl4pPr marR="0" lvl="3" algn="ctr" rtl="0">
              <a:lnSpc>
                <a:spcPct val="100000"/>
              </a:lnSpc>
              <a:spcBef>
                <a:spcPts val="399"/>
              </a:spcBef>
              <a:spcAft>
                <a:spcPts val="0"/>
              </a:spcAft>
              <a:buClr>
                <a:srgbClr val="888888"/>
              </a:buClr>
              <a:buSzPts val="1995"/>
              <a:buFont typeface="Arial"/>
              <a:buNone/>
              <a:defRPr sz="1995" b="0" i="0" u="none" strike="noStrike" cap="none">
                <a:solidFill>
                  <a:srgbClr val="888888"/>
                </a:solidFill>
                <a:latin typeface="Calibri"/>
                <a:ea typeface="Calibri"/>
                <a:cs typeface="Calibri"/>
                <a:sym typeface="Calibri"/>
              </a:defRPr>
            </a:lvl4pPr>
            <a:lvl5pPr marR="0" lvl="4" algn="ctr" rtl="0">
              <a:lnSpc>
                <a:spcPct val="100000"/>
              </a:lnSpc>
              <a:spcBef>
                <a:spcPts val="399"/>
              </a:spcBef>
              <a:spcAft>
                <a:spcPts val="0"/>
              </a:spcAft>
              <a:buClr>
                <a:srgbClr val="888888"/>
              </a:buClr>
              <a:buSzPts val="1995"/>
              <a:buFont typeface="Arial"/>
              <a:buNone/>
              <a:defRPr sz="1995" b="0" i="0" u="none" strike="noStrike" cap="none">
                <a:solidFill>
                  <a:srgbClr val="888888"/>
                </a:solidFill>
                <a:latin typeface="Calibri"/>
                <a:ea typeface="Calibri"/>
                <a:cs typeface="Calibri"/>
                <a:sym typeface="Calibri"/>
              </a:defRPr>
            </a:lvl5pPr>
            <a:lvl6pPr marR="0" lvl="5" algn="ctr" rtl="0">
              <a:lnSpc>
                <a:spcPct val="100000"/>
              </a:lnSpc>
              <a:spcBef>
                <a:spcPts val="399"/>
              </a:spcBef>
              <a:spcAft>
                <a:spcPts val="0"/>
              </a:spcAft>
              <a:buClr>
                <a:srgbClr val="888888"/>
              </a:buClr>
              <a:buSzPts val="1995"/>
              <a:buFont typeface="Arial"/>
              <a:buNone/>
              <a:defRPr sz="1995" b="0" i="0" u="none" strike="noStrike" cap="none">
                <a:solidFill>
                  <a:srgbClr val="888888"/>
                </a:solidFill>
                <a:latin typeface="Calibri"/>
                <a:ea typeface="Calibri"/>
                <a:cs typeface="Calibri"/>
                <a:sym typeface="Calibri"/>
              </a:defRPr>
            </a:lvl6pPr>
            <a:lvl7pPr marR="0" lvl="6" algn="ctr" rtl="0">
              <a:lnSpc>
                <a:spcPct val="100000"/>
              </a:lnSpc>
              <a:spcBef>
                <a:spcPts val="399"/>
              </a:spcBef>
              <a:spcAft>
                <a:spcPts val="0"/>
              </a:spcAft>
              <a:buClr>
                <a:srgbClr val="888888"/>
              </a:buClr>
              <a:buSzPts val="1995"/>
              <a:buFont typeface="Arial"/>
              <a:buNone/>
              <a:defRPr sz="1995" b="0" i="0" u="none" strike="noStrike" cap="none">
                <a:solidFill>
                  <a:srgbClr val="888888"/>
                </a:solidFill>
                <a:latin typeface="Calibri"/>
                <a:ea typeface="Calibri"/>
                <a:cs typeface="Calibri"/>
                <a:sym typeface="Calibri"/>
              </a:defRPr>
            </a:lvl7pPr>
            <a:lvl8pPr marR="0" lvl="7" algn="ctr" rtl="0">
              <a:lnSpc>
                <a:spcPct val="100000"/>
              </a:lnSpc>
              <a:spcBef>
                <a:spcPts val="399"/>
              </a:spcBef>
              <a:spcAft>
                <a:spcPts val="0"/>
              </a:spcAft>
              <a:buClr>
                <a:srgbClr val="888888"/>
              </a:buClr>
              <a:buSzPts val="1995"/>
              <a:buFont typeface="Arial"/>
              <a:buNone/>
              <a:defRPr sz="1995" b="0" i="0" u="none" strike="noStrike" cap="none">
                <a:solidFill>
                  <a:srgbClr val="888888"/>
                </a:solidFill>
                <a:latin typeface="Calibri"/>
                <a:ea typeface="Calibri"/>
                <a:cs typeface="Calibri"/>
                <a:sym typeface="Calibri"/>
              </a:defRPr>
            </a:lvl8pPr>
            <a:lvl9pPr marR="0" lvl="8" algn="ctr" rtl="0">
              <a:lnSpc>
                <a:spcPct val="100000"/>
              </a:lnSpc>
              <a:spcBef>
                <a:spcPts val="399"/>
              </a:spcBef>
              <a:spcAft>
                <a:spcPts val="0"/>
              </a:spcAft>
              <a:buClr>
                <a:srgbClr val="888888"/>
              </a:buClr>
              <a:buSzPts val="1995"/>
              <a:buFont typeface="Arial"/>
              <a:buNone/>
              <a:defRPr sz="1995" b="0" i="0" u="none" strike="noStrike" cap="none">
                <a:solidFill>
                  <a:srgbClr val="888888"/>
                </a:solidFill>
                <a:latin typeface="Calibri"/>
                <a:ea typeface="Calibri"/>
                <a:cs typeface="Calibri"/>
                <a:sym typeface="Calibri"/>
              </a:defRPr>
            </a:lvl9pPr>
          </a:lstStyle>
          <a:p>
            <a:endParaRPr/>
          </a:p>
        </p:txBody>
      </p:sp>
      <p:sp>
        <p:nvSpPr>
          <p:cNvPr id="14" name="Google Shape;14;p49"/>
          <p:cNvSpPr txBox="1">
            <a:spLocks noGrp="1"/>
          </p:cNvSpPr>
          <p:nvPr>
            <p:ph type="title"/>
          </p:nvPr>
        </p:nvSpPr>
        <p:spPr>
          <a:xfrm>
            <a:off x="617126" y="2154530"/>
            <a:ext cx="8204807" cy="179695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3265" b="0" i="0" u="none" strike="noStrike" cap="none">
                <a:solidFill>
                  <a:srgbClr val="80808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9pPr>
          </a:lstStyle>
          <a:p>
            <a:endParaRPr/>
          </a:p>
        </p:txBody>
      </p:sp>
      <p:pic>
        <p:nvPicPr>
          <p:cNvPr id="15" name="Google Shape;15;p49"/>
          <p:cNvPicPr preferRelativeResize="0"/>
          <p:nvPr/>
        </p:nvPicPr>
        <p:blipFill rotWithShape="1">
          <a:blip r:embed="rId2">
            <a:alphaModFix/>
          </a:blip>
          <a:srcRect/>
          <a:stretch/>
        </p:blipFill>
        <p:spPr>
          <a:xfrm>
            <a:off x="128464" y="0"/>
            <a:ext cx="4722645" cy="1131092"/>
          </a:xfrm>
          <a:prstGeom prst="rect">
            <a:avLst/>
          </a:prstGeom>
          <a:noFill/>
          <a:ln>
            <a:noFill/>
          </a:ln>
        </p:spPr>
      </p:pic>
      <p:cxnSp>
        <p:nvCxnSpPr>
          <p:cNvPr id="16" name="Google Shape;16;p49"/>
          <p:cNvCxnSpPr/>
          <p:nvPr/>
        </p:nvCxnSpPr>
        <p:spPr>
          <a:xfrm>
            <a:off x="236476" y="1126403"/>
            <a:ext cx="9433048" cy="0"/>
          </a:xfrm>
          <a:prstGeom prst="straightConnector1">
            <a:avLst/>
          </a:prstGeom>
          <a:noFill/>
          <a:ln w="9525" cap="flat" cmpd="sng">
            <a:solidFill>
              <a:srgbClr val="CC3408"/>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1">
  <p:cSld name="TITLE_1">
    <p:spTree>
      <p:nvGrpSpPr>
        <p:cNvPr id="1" name="Shape 61"/>
        <p:cNvGrpSpPr/>
        <p:nvPr/>
      </p:nvGrpSpPr>
      <p:grpSpPr>
        <a:xfrm>
          <a:off x="0" y="0"/>
          <a:ext cx="0" cy="0"/>
          <a:chOff x="0" y="0"/>
          <a:chExt cx="0" cy="0"/>
        </a:xfrm>
      </p:grpSpPr>
      <p:sp>
        <p:nvSpPr>
          <p:cNvPr id="62" name="Google Shape;62;g386b2ccc85a_0_135"/>
          <p:cNvSpPr txBox="1">
            <a:spLocks noGrp="1"/>
          </p:cNvSpPr>
          <p:nvPr>
            <p:ph type="body" idx="1"/>
          </p:nvPr>
        </p:nvSpPr>
        <p:spPr>
          <a:xfrm>
            <a:off x="96443" y="3893873"/>
            <a:ext cx="4809900" cy="759000"/>
          </a:xfrm>
          <a:prstGeom prst="rect">
            <a:avLst/>
          </a:prstGeom>
          <a:noFill/>
          <a:ln>
            <a:noFill/>
          </a:ln>
        </p:spPr>
        <p:txBody>
          <a:bodyPr spcFirstLastPara="1" wrap="square" lIns="38475" tIns="38475" rIns="38475" bIns="38475" anchor="ctr" anchorCtr="0">
            <a:normAutofit/>
          </a:bodyPr>
          <a:lstStyle>
            <a:lvl1pPr marL="457200" marR="0" lvl="0" indent="-228600" algn="l">
              <a:lnSpc>
                <a:spcPct val="100000"/>
              </a:lnSpc>
              <a:spcBef>
                <a:spcPts val="0"/>
              </a:spcBef>
              <a:spcAft>
                <a:spcPts val="0"/>
              </a:spcAft>
              <a:buClr>
                <a:srgbClr val="A8A8A8"/>
              </a:buClr>
              <a:buSzPts val="1800"/>
              <a:buFont typeface="Arial"/>
              <a:buNone/>
              <a:defRPr sz="3200" b="0" i="0" u="none" strike="noStrike" cap="none">
                <a:solidFill>
                  <a:srgbClr val="040470"/>
                </a:solidFill>
                <a:latin typeface="Calibri"/>
                <a:ea typeface="Calibri"/>
                <a:cs typeface="Calibri"/>
                <a:sym typeface="Calibri"/>
              </a:defRPr>
            </a:lvl1pPr>
            <a:lvl2pPr marL="914400" marR="0" lvl="1" indent="-228600" algn="l">
              <a:lnSpc>
                <a:spcPct val="100000"/>
              </a:lnSpc>
              <a:spcBef>
                <a:spcPts val="0"/>
              </a:spcBef>
              <a:spcAft>
                <a:spcPts val="0"/>
              </a:spcAft>
              <a:buClr>
                <a:srgbClr val="A8A8A8"/>
              </a:buClr>
              <a:buSzPts val="1800"/>
              <a:buFont typeface="Arial"/>
              <a:buNone/>
              <a:defRPr sz="2700" b="0" i="0" u="none" strike="noStrike" cap="none">
                <a:solidFill>
                  <a:srgbClr val="B334FF"/>
                </a:solidFill>
                <a:latin typeface="Calibri"/>
                <a:ea typeface="Calibri"/>
                <a:cs typeface="Calibri"/>
                <a:sym typeface="Calibri"/>
              </a:defRPr>
            </a:lvl2pPr>
            <a:lvl3pPr marL="1371600" marR="0" lvl="2" indent="-228600" algn="l">
              <a:lnSpc>
                <a:spcPct val="100000"/>
              </a:lnSpc>
              <a:spcBef>
                <a:spcPts val="0"/>
              </a:spcBef>
              <a:spcAft>
                <a:spcPts val="0"/>
              </a:spcAft>
              <a:buClr>
                <a:srgbClr val="A8A8A8"/>
              </a:buClr>
              <a:buSzPts val="1800"/>
              <a:buFont typeface="Arial"/>
              <a:buNone/>
              <a:defRPr sz="2400" b="0" i="0" u="none" strike="noStrike" cap="none">
                <a:solidFill>
                  <a:srgbClr val="666666"/>
                </a:solidFill>
                <a:latin typeface="Calibri"/>
                <a:ea typeface="Calibri"/>
                <a:cs typeface="Calibri"/>
                <a:sym typeface="Calibri"/>
              </a:defRPr>
            </a:lvl3pPr>
            <a:lvl4pPr marL="1828800" marR="0" lvl="3" indent="-228600" algn="l">
              <a:lnSpc>
                <a:spcPct val="100000"/>
              </a:lnSpc>
              <a:spcBef>
                <a:spcPts val="0"/>
              </a:spcBef>
              <a:spcAft>
                <a:spcPts val="0"/>
              </a:spcAft>
              <a:buClr>
                <a:srgbClr val="A8A8A8"/>
              </a:buClr>
              <a:buSzPts val="1800"/>
              <a:buFont typeface="Arial"/>
              <a:buNone/>
              <a:defRPr sz="2000" b="0" i="0" u="none" strike="noStrike" cap="none">
                <a:solidFill>
                  <a:srgbClr val="003366"/>
                </a:solidFill>
                <a:latin typeface="Calibri"/>
                <a:ea typeface="Calibri"/>
                <a:cs typeface="Calibri"/>
                <a:sym typeface="Calibri"/>
              </a:defRPr>
            </a:lvl4pPr>
            <a:lvl5pPr marL="2286000" marR="0" lvl="4" indent="-228600" algn="l">
              <a:lnSpc>
                <a:spcPct val="100000"/>
              </a:lnSpc>
              <a:spcBef>
                <a:spcPts val="0"/>
              </a:spcBef>
              <a:spcAft>
                <a:spcPts val="0"/>
              </a:spcAft>
              <a:buClr>
                <a:srgbClr val="A8A8A8"/>
              </a:buClr>
              <a:buSzPts val="1800"/>
              <a:buFont typeface="Arial"/>
              <a:buNone/>
              <a:defRPr sz="2000" b="0" i="0" u="none" strike="noStrike" cap="none">
                <a:solidFill>
                  <a:srgbClr val="993300"/>
                </a:solidFill>
                <a:latin typeface="Calibri"/>
                <a:ea typeface="Calibri"/>
                <a:cs typeface="Calibri"/>
                <a:sym typeface="Calibri"/>
              </a:defRPr>
            </a:lvl5pPr>
            <a:lvl6pPr marL="2743200" marR="0" lvl="5" indent="-228600" algn="l">
              <a:lnSpc>
                <a:spcPct val="100000"/>
              </a:lnSpc>
              <a:spcBef>
                <a:spcPts val="0"/>
              </a:spcBef>
              <a:spcAft>
                <a:spcPts val="0"/>
              </a:spcAft>
              <a:buClr>
                <a:srgbClr val="A8A8A8"/>
              </a:buClr>
              <a:buSzPts val="1800"/>
              <a:buFont typeface="Arial"/>
              <a:buNone/>
              <a:defRPr sz="20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0"/>
              </a:spcBef>
              <a:spcAft>
                <a:spcPts val="0"/>
              </a:spcAft>
              <a:buClr>
                <a:srgbClr val="A8A8A8"/>
              </a:buClr>
              <a:buSzPts val="1800"/>
              <a:buFont typeface="Arial"/>
              <a:buNone/>
              <a:defRPr sz="20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0"/>
              </a:spcBef>
              <a:spcAft>
                <a:spcPts val="0"/>
              </a:spcAft>
              <a:buClr>
                <a:srgbClr val="A8A8A8"/>
              </a:buClr>
              <a:buSzPts val="1800"/>
              <a:buFont typeface="Arial"/>
              <a:buNone/>
              <a:defRPr sz="20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0"/>
              </a:spcBef>
              <a:spcAft>
                <a:spcPts val="0"/>
              </a:spcAft>
              <a:buClr>
                <a:srgbClr val="A8A8A8"/>
              </a:buClr>
              <a:buSzPts val="18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3" name="Google Shape;63;g386b2ccc85a_0_135"/>
          <p:cNvSpPr>
            <a:spLocks noGrp="1"/>
          </p:cNvSpPr>
          <p:nvPr>
            <p:ph type="pic" idx="2"/>
          </p:nvPr>
        </p:nvSpPr>
        <p:spPr>
          <a:xfrm>
            <a:off x="-187080" y="-336793"/>
            <a:ext cx="9948600" cy="5165400"/>
          </a:xfrm>
          <a:prstGeom prst="rect">
            <a:avLst/>
          </a:prstGeom>
          <a:noFill/>
          <a:ln>
            <a:noFill/>
          </a:ln>
        </p:spPr>
      </p:sp>
      <p:sp>
        <p:nvSpPr>
          <p:cNvPr id="64" name="Google Shape;64;g386b2ccc85a_0_135"/>
          <p:cNvSpPr txBox="1">
            <a:spLocks noGrp="1"/>
          </p:cNvSpPr>
          <p:nvPr>
            <p:ph type="body" idx="3"/>
          </p:nvPr>
        </p:nvSpPr>
        <p:spPr>
          <a:xfrm>
            <a:off x="708145" y="2583374"/>
            <a:ext cx="2335200" cy="455400"/>
          </a:xfrm>
          <a:prstGeom prst="rect">
            <a:avLst/>
          </a:prstGeom>
          <a:noFill/>
          <a:ln>
            <a:noFill/>
          </a:ln>
        </p:spPr>
        <p:txBody>
          <a:bodyPr spcFirstLastPara="1" wrap="square" lIns="38475" tIns="38475" rIns="38475" bIns="38475" anchor="ctr" anchorCtr="0">
            <a:normAutofit/>
          </a:bodyPr>
          <a:lstStyle>
            <a:lvl1pPr marL="457200" marR="0" lvl="0" indent="-228600" algn="l">
              <a:lnSpc>
                <a:spcPct val="100000"/>
              </a:lnSpc>
              <a:spcBef>
                <a:spcPts val="0"/>
              </a:spcBef>
              <a:spcAft>
                <a:spcPts val="0"/>
              </a:spcAft>
              <a:buClr>
                <a:srgbClr val="A8A8A8"/>
              </a:buClr>
              <a:buSzPts val="1800"/>
              <a:buFont typeface="Arial"/>
              <a:buNone/>
              <a:defRPr sz="3200" b="0" i="0" u="none" strike="noStrike" cap="none">
                <a:solidFill>
                  <a:srgbClr val="040470"/>
                </a:solidFill>
                <a:latin typeface="Calibri"/>
                <a:ea typeface="Calibri"/>
                <a:cs typeface="Calibri"/>
                <a:sym typeface="Calibri"/>
              </a:defRPr>
            </a:lvl1pPr>
            <a:lvl2pPr marL="914400" marR="0" lvl="1" indent="-228600" algn="l">
              <a:lnSpc>
                <a:spcPct val="100000"/>
              </a:lnSpc>
              <a:spcBef>
                <a:spcPts val="0"/>
              </a:spcBef>
              <a:spcAft>
                <a:spcPts val="0"/>
              </a:spcAft>
              <a:buClr>
                <a:srgbClr val="A8A8A8"/>
              </a:buClr>
              <a:buSzPts val="1800"/>
              <a:buFont typeface="Arial"/>
              <a:buNone/>
              <a:defRPr sz="2700" b="0" i="0" u="none" strike="noStrike" cap="none">
                <a:solidFill>
                  <a:srgbClr val="B334FF"/>
                </a:solidFill>
                <a:latin typeface="Calibri"/>
                <a:ea typeface="Calibri"/>
                <a:cs typeface="Calibri"/>
                <a:sym typeface="Calibri"/>
              </a:defRPr>
            </a:lvl2pPr>
            <a:lvl3pPr marL="1371600" marR="0" lvl="2" indent="-228600" algn="l">
              <a:lnSpc>
                <a:spcPct val="100000"/>
              </a:lnSpc>
              <a:spcBef>
                <a:spcPts val="0"/>
              </a:spcBef>
              <a:spcAft>
                <a:spcPts val="0"/>
              </a:spcAft>
              <a:buClr>
                <a:srgbClr val="A8A8A8"/>
              </a:buClr>
              <a:buSzPts val="1800"/>
              <a:buFont typeface="Arial"/>
              <a:buNone/>
              <a:defRPr sz="2400" b="0" i="0" u="none" strike="noStrike" cap="none">
                <a:solidFill>
                  <a:srgbClr val="666666"/>
                </a:solidFill>
                <a:latin typeface="Calibri"/>
                <a:ea typeface="Calibri"/>
                <a:cs typeface="Calibri"/>
                <a:sym typeface="Calibri"/>
              </a:defRPr>
            </a:lvl3pPr>
            <a:lvl4pPr marL="1828800" marR="0" lvl="3" indent="-228600" algn="l">
              <a:lnSpc>
                <a:spcPct val="100000"/>
              </a:lnSpc>
              <a:spcBef>
                <a:spcPts val="0"/>
              </a:spcBef>
              <a:spcAft>
                <a:spcPts val="0"/>
              </a:spcAft>
              <a:buClr>
                <a:srgbClr val="A8A8A8"/>
              </a:buClr>
              <a:buSzPts val="1800"/>
              <a:buFont typeface="Arial"/>
              <a:buNone/>
              <a:defRPr sz="2000" b="0" i="0" u="none" strike="noStrike" cap="none">
                <a:solidFill>
                  <a:srgbClr val="003366"/>
                </a:solidFill>
                <a:latin typeface="Calibri"/>
                <a:ea typeface="Calibri"/>
                <a:cs typeface="Calibri"/>
                <a:sym typeface="Calibri"/>
              </a:defRPr>
            </a:lvl4pPr>
            <a:lvl5pPr marL="2286000" marR="0" lvl="4" indent="-228600" algn="l">
              <a:lnSpc>
                <a:spcPct val="100000"/>
              </a:lnSpc>
              <a:spcBef>
                <a:spcPts val="0"/>
              </a:spcBef>
              <a:spcAft>
                <a:spcPts val="0"/>
              </a:spcAft>
              <a:buClr>
                <a:srgbClr val="A8A8A8"/>
              </a:buClr>
              <a:buSzPts val="1800"/>
              <a:buFont typeface="Arial"/>
              <a:buNone/>
              <a:defRPr sz="2000" b="0" i="0" u="none" strike="noStrike" cap="none">
                <a:solidFill>
                  <a:srgbClr val="993300"/>
                </a:solidFill>
                <a:latin typeface="Calibri"/>
                <a:ea typeface="Calibri"/>
                <a:cs typeface="Calibri"/>
                <a:sym typeface="Calibri"/>
              </a:defRPr>
            </a:lvl5pPr>
            <a:lvl6pPr marL="2743200" marR="0" lvl="5" indent="-228600" algn="l">
              <a:lnSpc>
                <a:spcPct val="100000"/>
              </a:lnSpc>
              <a:spcBef>
                <a:spcPts val="0"/>
              </a:spcBef>
              <a:spcAft>
                <a:spcPts val="0"/>
              </a:spcAft>
              <a:buClr>
                <a:srgbClr val="A8A8A8"/>
              </a:buClr>
              <a:buSzPts val="1800"/>
              <a:buFont typeface="Arial"/>
              <a:buNone/>
              <a:defRPr sz="20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0"/>
              </a:spcBef>
              <a:spcAft>
                <a:spcPts val="0"/>
              </a:spcAft>
              <a:buClr>
                <a:srgbClr val="A8A8A8"/>
              </a:buClr>
              <a:buSzPts val="1800"/>
              <a:buFont typeface="Arial"/>
              <a:buNone/>
              <a:defRPr sz="20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0"/>
              </a:spcBef>
              <a:spcAft>
                <a:spcPts val="0"/>
              </a:spcAft>
              <a:buClr>
                <a:srgbClr val="A8A8A8"/>
              </a:buClr>
              <a:buSzPts val="1800"/>
              <a:buFont typeface="Arial"/>
              <a:buNone/>
              <a:defRPr sz="20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0"/>
              </a:spcBef>
              <a:spcAft>
                <a:spcPts val="0"/>
              </a:spcAft>
              <a:buClr>
                <a:srgbClr val="A8A8A8"/>
              </a:buClr>
              <a:buSzPts val="18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Google Shape;65;g386b2ccc85a_0_135"/>
          <p:cNvSpPr txBox="1">
            <a:spLocks noGrp="1"/>
          </p:cNvSpPr>
          <p:nvPr>
            <p:ph type="sldNum" idx="12"/>
          </p:nvPr>
        </p:nvSpPr>
        <p:spPr>
          <a:xfrm>
            <a:off x="4838123" y="5337462"/>
            <a:ext cx="222600" cy="246900"/>
          </a:xfrm>
          <a:prstGeom prst="rect">
            <a:avLst/>
          </a:prstGeom>
          <a:noFill/>
          <a:ln>
            <a:noFill/>
          </a:ln>
        </p:spPr>
        <p:txBody>
          <a:bodyPr spcFirstLastPara="1" wrap="square" lIns="38475" tIns="38475" rIns="38475" bIns="38475" anchor="b" anchorCtr="0">
            <a:spAutoFit/>
          </a:bodyPr>
          <a:lstStyle>
            <a:lvl1pPr marL="0" marR="0" lvl="0" indent="0" algn="ctr">
              <a:lnSpc>
                <a:spcPct val="100000"/>
              </a:lnSpc>
              <a:spcBef>
                <a:spcPts val="0"/>
              </a:spcBef>
              <a:spcAft>
                <a:spcPts val="0"/>
              </a:spcAft>
              <a:buClr>
                <a:srgbClr val="000000"/>
              </a:buClr>
              <a:buSzPts val="1600"/>
              <a:buFont typeface="Gill Sans"/>
              <a:buNone/>
              <a:defRPr sz="1100" b="0" i="0" u="none" strike="noStrike" cap="none">
                <a:solidFill>
                  <a:srgbClr val="000000"/>
                </a:solidFill>
                <a:latin typeface="Gill Sans"/>
                <a:ea typeface="Gill Sans"/>
                <a:cs typeface="Gill Sans"/>
                <a:sym typeface="Gill Sans"/>
              </a:defRPr>
            </a:lvl1pPr>
            <a:lvl2pPr marL="0" marR="0" lvl="1" indent="0" algn="ctr">
              <a:lnSpc>
                <a:spcPct val="100000"/>
              </a:lnSpc>
              <a:spcBef>
                <a:spcPts val="0"/>
              </a:spcBef>
              <a:spcAft>
                <a:spcPts val="0"/>
              </a:spcAft>
              <a:buClr>
                <a:srgbClr val="000000"/>
              </a:buClr>
              <a:buSzPts val="1600"/>
              <a:buFont typeface="Gill Sans"/>
              <a:buNone/>
              <a:defRPr sz="1100" b="0" i="0" u="none" strike="noStrike" cap="none">
                <a:solidFill>
                  <a:srgbClr val="000000"/>
                </a:solidFill>
                <a:latin typeface="Gill Sans"/>
                <a:ea typeface="Gill Sans"/>
                <a:cs typeface="Gill Sans"/>
                <a:sym typeface="Gill Sans"/>
              </a:defRPr>
            </a:lvl2pPr>
            <a:lvl3pPr marL="0" marR="0" lvl="2" indent="0" algn="ctr">
              <a:lnSpc>
                <a:spcPct val="100000"/>
              </a:lnSpc>
              <a:spcBef>
                <a:spcPts val="0"/>
              </a:spcBef>
              <a:spcAft>
                <a:spcPts val="0"/>
              </a:spcAft>
              <a:buClr>
                <a:srgbClr val="000000"/>
              </a:buClr>
              <a:buSzPts val="1600"/>
              <a:buFont typeface="Gill Sans"/>
              <a:buNone/>
              <a:defRPr sz="1100" b="0" i="0" u="none" strike="noStrike" cap="none">
                <a:solidFill>
                  <a:srgbClr val="000000"/>
                </a:solidFill>
                <a:latin typeface="Gill Sans"/>
                <a:ea typeface="Gill Sans"/>
                <a:cs typeface="Gill Sans"/>
                <a:sym typeface="Gill Sans"/>
              </a:defRPr>
            </a:lvl3pPr>
            <a:lvl4pPr marL="0" marR="0" lvl="3" indent="0" algn="ctr">
              <a:lnSpc>
                <a:spcPct val="100000"/>
              </a:lnSpc>
              <a:spcBef>
                <a:spcPts val="0"/>
              </a:spcBef>
              <a:spcAft>
                <a:spcPts val="0"/>
              </a:spcAft>
              <a:buClr>
                <a:srgbClr val="000000"/>
              </a:buClr>
              <a:buSzPts val="1600"/>
              <a:buFont typeface="Gill Sans"/>
              <a:buNone/>
              <a:defRPr sz="1100" b="0" i="0" u="none" strike="noStrike" cap="none">
                <a:solidFill>
                  <a:srgbClr val="000000"/>
                </a:solidFill>
                <a:latin typeface="Gill Sans"/>
                <a:ea typeface="Gill Sans"/>
                <a:cs typeface="Gill Sans"/>
                <a:sym typeface="Gill Sans"/>
              </a:defRPr>
            </a:lvl4pPr>
            <a:lvl5pPr marL="0" marR="0" lvl="4" indent="0" algn="ctr">
              <a:lnSpc>
                <a:spcPct val="100000"/>
              </a:lnSpc>
              <a:spcBef>
                <a:spcPts val="0"/>
              </a:spcBef>
              <a:spcAft>
                <a:spcPts val="0"/>
              </a:spcAft>
              <a:buClr>
                <a:srgbClr val="000000"/>
              </a:buClr>
              <a:buSzPts val="1600"/>
              <a:buFont typeface="Gill Sans"/>
              <a:buNone/>
              <a:defRPr sz="1100" b="0" i="0" u="none" strike="noStrike" cap="none">
                <a:solidFill>
                  <a:srgbClr val="000000"/>
                </a:solidFill>
                <a:latin typeface="Gill Sans"/>
                <a:ea typeface="Gill Sans"/>
                <a:cs typeface="Gill Sans"/>
                <a:sym typeface="Gill Sans"/>
              </a:defRPr>
            </a:lvl5pPr>
            <a:lvl6pPr marL="0" marR="0" lvl="5" indent="0" algn="ctr">
              <a:lnSpc>
                <a:spcPct val="100000"/>
              </a:lnSpc>
              <a:spcBef>
                <a:spcPts val="0"/>
              </a:spcBef>
              <a:spcAft>
                <a:spcPts val="0"/>
              </a:spcAft>
              <a:buClr>
                <a:srgbClr val="000000"/>
              </a:buClr>
              <a:buSzPts val="1600"/>
              <a:buFont typeface="Gill Sans"/>
              <a:buNone/>
              <a:defRPr sz="1100" b="0" i="0" u="none" strike="noStrike" cap="none">
                <a:solidFill>
                  <a:srgbClr val="000000"/>
                </a:solidFill>
                <a:latin typeface="Gill Sans"/>
                <a:ea typeface="Gill Sans"/>
                <a:cs typeface="Gill Sans"/>
                <a:sym typeface="Gill Sans"/>
              </a:defRPr>
            </a:lvl6pPr>
            <a:lvl7pPr marL="0" marR="0" lvl="6" indent="0" algn="ctr">
              <a:lnSpc>
                <a:spcPct val="100000"/>
              </a:lnSpc>
              <a:spcBef>
                <a:spcPts val="0"/>
              </a:spcBef>
              <a:spcAft>
                <a:spcPts val="0"/>
              </a:spcAft>
              <a:buClr>
                <a:srgbClr val="000000"/>
              </a:buClr>
              <a:buSzPts val="1600"/>
              <a:buFont typeface="Gill Sans"/>
              <a:buNone/>
              <a:defRPr sz="1100" b="0" i="0" u="none" strike="noStrike" cap="none">
                <a:solidFill>
                  <a:srgbClr val="000000"/>
                </a:solidFill>
                <a:latin typeface="Gill Sans"/>
                <a:ea typeface="Gill Sans"/>
                <a:cs typeface="Gill Sans"/>
                <a:sym typeface="Gill Sans"/>
              </a:defRPr>
            </a:lvl7pPr>
            <a:lvl8pPr marL="0" marR="0" lvl="7" indent="0" algn="ctr">
              <a:lnSpc>
                <a:spcPct val="100000"/>
              </a:lnSpc>
              <a:spcBef>
                <a:spcPts val="0"/>
              </a:spcBef>
              <a:spcAft>
                <a:spcPts val="0"/>
              </a:spcAft>
              <a:buClr>
                <a:srgbClr val="000000"/>
              </a:buClr>
              <a:buSzPts val="1600"/>
              <a:buFont typeface="Gill Sans"/>
              <a:buNone/>
              <a:defRPr sz="1100" b="0" i="0" u="none" strike="noStrike" cap="none">
                <a:solidFill>
                  <a:srgbClr val="000000"/>
                </a:solidFill>
                <a:latin typeface="Gill Sans"/>
                <a:ea typeface="Gill Sans"/>
                <a:cs typeface="Gill Sans"/>
                <a:sym typeface="Gill Sans"/>
              </a:defRPr>
            </a:lvl8pPr>
            <a:lvl9pPr marL="0" marR="0" lvl="8" indent="0" algn="ctr">
              <a:lnSpc>
                <a:spcPct val="100000"/>
              </a:lnSpc>
              <a:spcBef>
                <a:spcPts val="0"/>
              </a:spcBef>
              <a:spcAft>
                <a:spcPts val="0"/>
              </a:spcAft>
              <a:buClr>
                <a:srgbClr val="000000"/>
              </a:buClr>
              <a:buSzPts val="1600"/>
              <a:buFont typeface="Gill Sans"/>
              <a:buNone/>
              <a:defRPr sz="1100" b="0" i="0" u="none" strike="noStrike" cap="none">
                <a:solidFill>
                  <a:srgbClr val="000000"/>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fr-F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Deux contenus">
  <p:cSld name="1_Deux contenus">
    <p:spTree>
      <p:nvGrpSpPr>
        <p:cNvPr id="1" name="Shape 17"/>
        <p:cNvGrpSpPr/>
        <p:nvPr/>
      </p:nvGrpSpPr>
      <p:grpSpPr>
        <a:xfrm>
          <a:off x="0" y="0"/>
          <a:ext cx="0" cy="0"/>
          <a:chOff x="0" y="0"/>
          <a:chExt cx="0" cy="0"/>
        </a:xfrm>
      </p:grpSpPr>
      <p:sp>
        <p:nvSpPr>
          <p:cNvPr id="18" name="Google Shape;18;p50"/>
          <p:cNvSpPr txBox="1">
            <a:spLocks noGrp="1"/>
          </p:cNvSpPr>
          <p:nvPr>
            <p:ph type="title"/>
          </p:nvPr>
        </p:nvSpPr>
        <p:spPr>
          <a:xfrm>
            <a:off x="506506" y="359400"/>
            <a:ext cx="8915400" cy="65293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902" b="0" i="0" u="none" strike="noStrike" cap="none">
                <a:solidFill>
                  <a:srgbClr val="FB2A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9pPr>
          </a:lstStyle>
          <a:p>
            <a:endParaRPr/>
          </a:p>
        </p:txBody>
      </p:sp>
      <p:sp>
        <p:nvSpPr>
          <p:cNvPr id="19" name="Google Shape;19;p50"/>
          <p:cNvSpPr txBox="1">
            <a:spLocks noGrp="1"/>
          </p:cNvSpPr>
          <p:nvPr>
            <p:ph type="body" idx="1"/>
          </p:nvPr>
        </p:nvSpPr>
        <p:spPr>
          <a:xfrm>
            <a:off x="481254" y="1273749"/>
            <a:ext cx="8915400" cy="3240360"/>
          </a:xfrm>
          <a:prstGeom prst="rect">
            <a:avLst/>
          </a:prstGeom>
          <a:noFill/>
          <a:ln>
            <a:noFill/>
          </a:ln>
        </p:spPr>
        <p:txBody>
          <a:bodyPr spcFirstLastPara="1" wrap="square" lIns="91425" tIns="45700" rIns="91425" bIns="45700" anchor="t" anchorCtr="0">
            <a:noAutofit/>
          </a:bodyPr>
          <a:lstStyle>
            <a:lvl1pPr marL="457200" marR="0" lvl="0" indent="-366839" algn="l" rtl="0">
              <a:lnSpc>
                <a:spcPct val="100000"/>
              </a:lnSpc>
              <a:spcBef>
                <a:spcPts val="435"/>
              </a:spcBef>
              <a:spcAft>
                <a:spcPts val="0"/>
              </a:spcAft>
              <a:buClr>
                <a:srgbClr val="808080"/>
              </a:buClr>
              <a:buSzPts val="2177"/>
              <a:buFont typeface="Arial"/>
              <a:buChar char="•"/>
              <a:defRPr sz="2177" b="0" i="0" u="none" strike="noStrike" cap="none">
                <a:solidFill>
                  <a:srgbClr val="808080"/>
                </a:solidFill>
                <a:latin typeface="Calibri"/>
                <a:ea typeface="Calibri"/>
                <a:cs typeface="Calibri"/>
                <a:sym typeface="Calibri"/>
              </a:defRPr>
            </a:lvl1pPr>
            <a:lvl2pPr marL="914400" marR="0" lvl="1" indent="-343789" algn="l" rtl="0">
              <a:lnSpc>
                <a:spcPct val="100000"/>
              </a:lnSpc>
              <a:spcBef>
                <a:spcPts val="363"/>
              </a:spcBef>
              <a:spcAft>
                <a:spcPts val="0"/>
              </a:spcAft>
              <a:buClr>
                <a:srgbClr val="969696"/>
              </a:buClr>
              <a:buSzPts val="1814"/>
              <a:buFont typeface="Arial"/>
              <a:buChar char="–"/>
              <a:defRPr sz="1814" b="0" i="0" u="none" strike="noStrike" cap="none">
                <a:solidFill>
                  <a:srgbClr val="969696"/>
                </a:solidFill>
                <a:latin typeface="Calibri"/>
                <a:ea typeface="Calibri"/>
                <a:cs typeface="Calibri"/>
                <a:sym typeface="Calibri"/>
              </a:defRPr>
            </a:lvl2pPr>
            <a:lvl3pPr marL="1371600" marR="0" lvl="2" indent="-332295" algn="l" rtl="0">
              <a:lnSpc>
                <a:spcPct val="100000"/>
              </a:lnSpc>
              <a:spcBef>
                <a:spcPts val="327"/>
              </a:spcBef>
              <a:spcAft>
                <a:spcPts val="0"/>
              </a:spcAft>
              <a:buClr>
                <a:srgbClr val="B2B2B2"/>
              </a:buClr>
              <a:buSzPts val="1633"/>
              <a:buFont typeface="Noto Sans Symbols"/>
              <a:buChar char="✔"/>
              <a:defRPr sz="1633" b="0" i="0" u="none" strike="noStrike" cap="none">
                <a:solidFill>
                  <a:srgbClr val="B2B2B2"/>
                </a:solidFill>
                <a:latin typeface="Calibri"/>
                <a:ea typeface="Calibri"/>
                <a:cs typeface="Calibri"/>
                <a:sym typeface="Calibri"/>
              </a:defRPr>
            </a:lvl3pPr>
            <a:lvl4pPr marL="1828800" marR="0" lvl="3" indent="-355282" algn="l" rtl="0">
              <a:lnSpc>
                <a:spcPct val="100000"/>
              </a:lnSpc>
              <a:spcBef>
                <a:spcPts val="399"/>
              </a:spcBef>
              <a:spcAft>
                <a:spcPts val="0"/>
              </a:spcAft>
              <a:buClr>
                <a:srgbClr val="003366"/>
              </a:buClr>
              <a:buSzPts val="1995"/>
              <a:buFont typeface="Arial"/>
              <a:buChar char="–"/>
              <a:defRPr sz="1995" b="0" i="0" u="none" strike="noStrike" cap="none">
                <a:solidFill>
                  <a:srgbClr val="003366"/>
                </a:solidFill>
                <a:latin typeface="Calibri"/>
                <a:ea typeface="Calibri"/>
                <a:cs typeface="Calibri"/>
                <a:sym typeface="Calibri"/>
              </a:defRPr>
            </a:lvl4pPr>
            <a:lvl5pPr marL="2286000" marR="0" lvl="4" indent="-355282" algn="l" rtl="0">
              <a:lnSpc>
                <a:spcPct val="100000"/>
              </a:lnSpc>
              <a:spcBef>
                <a:spcPts val="399"/>
              </a:spcBef>
              <a:spcAft>
                <a:spcPts val="0"/>
              </a:spcAft>
              <a:buClr>
                <a:srgbClr val="993300"/>
              </a:buClr>
              <a:buSzPts val="1995"/>
              <a:buFont typeface="Arial"/>
              <a:buChar char="»"/>
              <a:defRPr sz="1995" b="0" i="0" u="none" strike="noStrike" cap="none">
                <a:solidFill>
                  <a:srgbClr val="993300"/>
                </a:solidFill>
                <a:latin typeface="Calibri"/>
                <a:ea typeface="Calibri"/>
                <a:cs typeface="Calibri"/>
                <a:sym typeface="Calibri"/>
              </a:defRPr>
            </a:lvl5pPr>
            <a:lvl6pPr marL="2743200" marR="0" lvl="5" indent="-355282" algn="l" rtl="0">
              <a:lnSpc>
                <a:spcPct val="100000"/>
              </a:lnSpc>
              <a:spcBef>
                <a:spcPts val="399"/>
              </a:spcBef>
              <a:spcAft>
                <a:spcPts val="0"/>
              </a:spcAft>
              <a:buClr>
                <a:schemeClr val="dk1"/>
              </a:buClr>
              <a:buSzPts val="1995"/>
              <a:buFont typeface="Arial"/>
              <a:buChar char="•"/>
              <a:defRPr sz="1995" b="0" i="0" u="none" strike="noStrike" cap="none">
                <a:solidFill>
                  <a:schemeClr val="dk1"/>
                </a:solidFill>
                <a:latin typeface="Calibri"/>
                <a:ea typeface="Calibri"/>
                <a:cs typeface="Calibri"/>
                <a:sym typeface="Calibri"/>
              </a:defRPr>
            </a:lvl6pPr>
            <a:lvl7pPr marL="3200400" marR="0" lvl="6" indent="-355282" algn="l" rtl="0">
              <a:lnSpc>
                <a:spcPct val="100000"/>
              </a:lnSpc>
              <a:spcBef>
                <a:spcPts val="399"/>
              </a:spcBef>
              <a:spcAft>
                <a:spcPts val="0"/>
              </a:spcAft>
              <a:buClr>
                <a:schemeClr val="dk1"/>
              </a:buClr>
              <a:buSzPts val="1995"/>
              <a:buFont typeface="Arial"/>
              <a:buChar char="•"/>
              <a:defRPr sz="1995" b="0" i="0" u="none" strike="noStrike" cap="none">
                <a:solidFill>
                  <a:schemeClr val="dk1"/>
                </a:solidFill>
                <a:latin typeface="Calibri"/>
                <a:ea typeface="Calibri"/>
                <a:cs typeface="Calibri"/>
                <a:sym typeface="Calibri"/>
              </a:defRPr>
            </a:lvl7pPr>
            <a:lvl8pPr marL="3657600" marR="0" lvl="7" indent="-355282" algn="l" rtl="0">
              <a:lnSpc>
                <a:spcPct val="100000"/>
              </a:lnSpc>
              <a:spcBef>
                <a:spcPts val="399"/>
              </a:spcBef>
              <a:spcAft>
                <a:spcPts val="0"/>
              </a:spcAft>
              <a:buClr>
                <a:schemeClr val="dk1"/>
              </a:buClr>
              <a:buSzPts val="1995"/>
              <a:buFont typeface="Arial"/>
              <a:buChar char="•"/>
              <a:defRPr sz="1995" b="0" i="0" u="none" strike="noStrike" cap="none">
                <a:solidFill>
                  <a:schemeClr val="dk1"/>
                </a:solidFill>
                <a:latin typeface="Calibri"/>
                <a:ea typeface="Calibri"/>
                <a:cs typeface="Calibri"/>
                <a:sym typeface="Calibri"/>
              </a:defRPr>
            </a:lvl8pPr>
            <a:lvl9pPr marL="4114800" marR="0" lvl="8" indent="-355282" algn="l" rtl="0">
              <a:lnSpc>
                <a:spcPct val="100000"/>
              </a:lnSpc>
              <a:spcBef>
                <a:spcPts val="399"/>
              </a:spcBef>
              <a:spcAft>
                <a:spcPts val="0"/>
              </a:spcAft>
              <a:buClr>
                <a:schemeClr val="dk1"/>
              </a:buClr>
              <a:buSzPts val="1995"/>
              <a:buFont typeface="Arial"/>
              <a:buChar char="•"/>
              <a:defRPr sz="1995" b="0" i="0" u="none" strike="noStrike" cap="none">
                <a:solidFill>
                  <a:schemeClr val="dk1"/>
                </a:solidFill>
                <a:latin typeface="Calibri"/>
                <a:ea typeface="Calibri"/>
                <a:cs typeface="Calibri"/>
                <a:sym typeface="Calibri"/>
              </a:defRPr>
            </a:lvl9pPr>
          </a:lstStyle>
          <a:p>
            <a:endParaRPr/>
          </a:p>
        </p:txBody>
      </p:sp>
      <p:sp>
        <p:nvSpPr>
          <p:cNvPr id="20" name="Google Shape;20;p50"/>
          <p:cNvSpPr txBox="1"/>
          <p:nvPr/>
        </p:nvSpPr>
        <p:spPr>
          <a:xfrm>
            <a:off x="9555696" y="6712803"/>
            <a:ext cx="348239" cy="143521"/>
          </a:xfrm>
          <a:prstGeom prst="rect">
            <a:avLst/>
          </a:prstGeom>
          <a:noFill/>
          <a:ln>
            <a:noFill/>
          </a:ln>
        </p:spPr>
        <p:txBody>
          <a:bodyPr spcFirstLastPara="1" wrap="square" lIns="0" tIns="0" rIns="32650" bIns="0" anchor="t" anchorCtr="0">
            <a:noAutofit/>
          </a:bodyPr>
          <a:lstStyle/>
          <a:p>
            <a:pPr marL="0" marR="0" lvl="0" indent="0" algn="r" rtl="0">
              <a:lnSpc>
                <a:spcPct val="100000"/>
              </a:lnSpc>
              <a:spcBef>
                <a:spcPts val="0"/>
              </a:spcBef>
              <a:spcAft>
                <a:spcPts val="0"/>
              </a:spcAft>
              <a:buClr>
                <a:srgbClr val="000000"/>
              </a:buClr>
              <a:buSzPts val="997"/>
              <a:buFont typeface="Arial"/>
              <a:buNone/>
            </a:pPr>
            <a:fld id="{00000000-1234-1234-1234-123412341234}" type="slidenum">
              <a:rPr lang="fr-FR" sz="997" b="0" i="0" u="none" strike="noStrike" cap="none">
                <a:solidFill>
                  <a:srgbClr val="666666"/>
                </a:solidFill>
                <a:latin typeface="Calibri"/>
                <a:ea typeface="Calibri"/>
                <a:cs typeface="Calibri"/>
                <a:sym typeface="Calibri"/>
              </a:rPr>
              <a:t>‹nº›</a:t>
            </a:fld>
            <a:endParaRPr sz="997" b="0" i="0" u="none" strike="noStrike" cap="none">
              <a:solidFill>
                <a:srgbClr val="666666"/>
              </a:solidFill>
              <a:latin typeface="Calibri"/>
              <a:ea typeface="Calibri"/>
              <a:cs typeface="Calibri"/>
              <a:sym typeface="Calibri"/>
            </a:endParaRPr>
          </a:p>
        </p:txBody>
      </p:sp>
      <p:pic>
        <p:nvPicPr>
          <p:cNvPr id="21" name="Google Shape;21;p50" descr="C:\Users\clair\Desktop\logo-petit.jpg"/>
          <p:cNvPicPr preferRelativeResize="0"/>
          <p:nvPr/>
        </p:nvPicPr>
        <p:blipFill rotWithShape="1">
          <a:blip r:embed="rId2">
            <a:alphaModFix/>
          </a:blip>
          <a:srcRect l="988" b="11169"/>
          <a:stretch/>
        </p:blipFill>
        <p:spPr>
          <a:xfrm>
            <a:off x="2065" y="6746662"/>
            <a:ext cx="342424" cy="11017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22"/>
        <p:cNvGrpSpPr/>
        <p:nvPr/>
      </p:nvGrpSpPr>
      <p:grpSpPr>
        <a:xfrm>
          <a:off x="0" y="0"/>
          <a:ext cx="0" cy="0"/>
          <a:chOff x="0" y="0"/>
          <a:chExt cx="0" cy="0"/>
        </a:xfrm>
      </p:grpSpPr>
      <p:sp>
        <p:nvSpPr>
          <p:cNvPr id="23" name="Google Shape;23;p51"/>
          <p:cNvSpPr txBox="1">
            <a:spLocks noGrp="1"/>
          </p:cNvSpPr>
          <p:nvPr>
            <p:ph type="body" idx="1"/>
          </p:nvPr>
        </p:nvSpPr>
        <p:spPr>
          <a:xfrm>
            <a:off x="96443" y="3893873"/>
            <a:ext cx="4809984" cy="759026"/>
          </a:xfrm>
          <a:prstGeom prst="rect">
            <a:avLst/>
          </a:prstGeom>
          <a:noFill/>
          <a:ln>
            <a:noFill/>
          </a:ln>
        </p:spPr>
        <p:txBody>
          <a:bodyPr spcFirstLastPara="1" wrap="square" lIns="38100" tIns="38100" rIns="38100" bIns="38100" anchor="ctr" anchorCtr="0">
            <a:normAutofit/>
          </a:bodyPr>
          <a:lstStyle>
            <a:lvl1pPr marL="457200" marR="0" lvl="0" indent="-228600" algn="l" rtl="0">
              <a:lnSpc>
                <a:spcPct val="100000"/>
              </a:lnSpc>
              <a:spcBef>
                <a:spcPts val="0"/>
              </a:spcBef>
              <a:spcAft>
                <a:spcPts val="0"/>
              </a:spcAft>
              <a:buClr>
                <a:srgbClr val="A8A8A8"/>
              </a:buClr>
              <a:buSzPts val="1800"/>
              <a:buFont typeface="Arial"/>
              <a:buNone/>
              <a:defRPr sz="3175" b="0" i="0" u="none" strike="noStrike" cap="none">
                <a:solidFill>
                  <a:srgbClr val="040470"/>
                </a:solidFill>
                <a:latin typeface="Calibri"/>
                <a:ea typeface="Calibri"/>
                <a:cs typeface="Calibri"/>
                <a:sym typeface="Calibri"/>
              </a:defRPr>
            </a:lvl1pPr>
            <a:lvl2pPr marL="914400" marR="0" lvl="1" indent="-228600" algn="l" rtl="0">
              <a:lnSpc>
                <a:spcPct val="100000"/>
              </a:lnSpc>
              <a:spcBef>
                <a:spcPts val="0"/>
              </a:spcBef>
              <a:spcAft>
                <a:spcPts val="0"/>
              </a:spcAft>
              <a:buClr>
                <a:srgbClr val="A8A8A8"/>
              </a:buClr>
              <a:buSzPts val="1800"/>
              <a:buFont typeface="Arial"/>
              <a:buNone/>
              <a:defRPr sz="2721" b="0" i="0" u="none" strike="noStrike" cap="none">
                <a:solidFill>
                  <a:srgbClr val="B334FF"/>
                </a:solidFill>
                <a:latin typeface="Calibri"/>
                <a:ea typeface="Calibri"/>
                <a:cs typeface="Calibri"/>
                <a:sym typeface="Calibri"/>
              </a:defRPr>
            </a:lvl2pPr>
            <a:lvl3pPr marL="1371600" marR="0" lvl="2" indent="-228600" algn="l" rtl="0">
              <a:lnSpc>
                <a:spcPct val="100000"/>
              </a:lnSpc>
              <a:spcBef>
                <a:spcPts val="0"/>
              </a:spcBef>
              <a:spcAft>
                <a:spcPts val="0"/>
              </a:spcAft>
              <a:buClr>
                <a:srgbClr val="A8A8A8"/>
              </a:buClr>
              <a:buSzPts val="1800"/>
              <a:buFont typeface="Arial"/>
              <a:buNone/>
              <a:defRPr sz="2358" b="0" i="0" u="none" strike="noStrike" cap="none">
                <a:solidFill>
                  <a:srgbClr val="666666"/>
                </a:solidFill>
                <a:latin typeface="Calibri"/>
                <a:ea typeface="Calibri"/>
                <a:cs typeface="Calibri"/>
                <a:sym typeface="Calibri"/>
              </a:defRPr>
            </a:lvl3pPr>
            <a:lvl4pPr marL="1828800" marR="0" lvl="3" indent="-228600" algn="l" rtl="0">
              <a:lnSpc>
                <a:spcPct val="100000"/>
              </a:lnSpc>
              <a:spcBef>
                <a:spcPts val="0"/>
              </a:spcBef>
              <a:spcAft>
                <a:spcPts val="0"/>
              </a:spcAft>
              <a:buClr>
                <a:srgbClr val="A8A8A8"/>
              </a:buClr>
              <a:buSzPts val="1800"/>
              <a:buFont typeface="Arial"/>
              <a:buNone/>
              <a:defRPr sz="1995" b="0" i="0" u="none" strike="noStrike" cap="none">
                <a:solidFill>
                  <a:srgbClr val="003366"/>
                </a:solidFill>
                <a:latin typeface="Calibri"/>
                <a:ea typeface="Calibri"/>
                <a:cs typeface="Calibri"/>
                <a:sym typeface="Calibri"/>
              </a:defRPr>
            </a:lvl4pPr>
            <a:lvl5pPr marL="2286000" marR="0" lvl="4" indent="-228600" algn="l" rtl="0">
              <a:lnSpc>
                <a:spcPct val="100000"/>
              </a:lnSpc>
              <a:spcBef>
                <a:spcPts val="0"/>
              </a:spcBef>
              <a:spcAft>
                <a:spcPts val="0"/>
              </a:spcAft>
              <a:buClr>
                <a:srgbClr val="A8A8A8"/>
              </a:buClr>
              <a:buSzPts val="1800"/>
              <a:buFont typeface="Arial"/>
              <a:buNone/>
              <a:defRPr sz="1995" b="0" i="0" u="none" strike="noStrike" cap="none">
                <a:solidFill>
                  <a:srgbClr val="9933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9pPr>
          </a:lstStyle>
          <a:p>
            <a:endParaRPr/>
          </a:p>
        </p:txBody>
      </p:sp>
      <p:sp>
        <p:nvSpPr>
          <p:cNvPr id="24" name="Google Shape;24;p51"/>
          <p:cNvSpPr>
            <a:spLocks noGrp="1"/>
          </p:cNvSpPr>
          <p:nvPr>
            <p:ph type="pic" idx="2"/>
          </p:nvPr>
        </p:nvSpPr>
        <p:spPr>
          <a:xfrm>
            <a:off x="-187080" y="-336793"/>
            <a:ext cx="9948457" cy="5165546"/>
          </a:xfrm>
          <a:prstGeom prst="rect">
            <a:avLst/>
          </a:prstGeom>
          <a:noFill/>
          <a:ln>
            <a:noFill/>
          </a:ln>
        </p:spPr>
      </p:sp>
      <p:sp>
        <p:nvSpPr>
          <p:cNvPr id="25" name="Google Shape;25;p51"/>
          <p:cNvSpPr txBox="1">
            <a:spLocks noGrp="1"/>
          </p:cNvSpPr>
          <p:nvPr>
            <p:ph type="body" idx="3"/>
          </p:nvPr>
        </p:nvSpPr>
        <p:spPr>
          <a:xfrm>
            <a:off x="708145" y="2583374"/>
            <a:ext cx="2335137" cy="455416"/>
          </a:xfrm>
          <a:prstGeom prst="rect">
            <a:avLst/>
          </a:prstGeom>
          <a:noFill/>
          <a:ln>
            <a:noFill/>
          </a:ln>
        </p:spPr>
        <p:txBody>
          <a:bodyPr spcFirstLastPara="1" wrap="square" lIns="38100" tIns="38100" rIns="38100" bIns="38100" anchor="ctr" anchorCtr="0">
            <a:normAutofit/>
          </a:bodyPr>
          <a:lstStyle>
            <a:lvl1pPr marL="457200" marR="0" lvl="0" indent="-228600" algn="l" rtl="0">
              <a:lnSpc>
                <a:spcPct val="100000"/>
              </a:lnSpc>
              <a:spcBef>
                <a:spcPts val="0"/>
              </a:spcBef>
              <a:spcAft>
                <a:spcPts val="0"/>
              </a:spcAft>
              <a:buClr>
                <a:srgbClr val="A8A8A8"/>
              </a:buClr>
              <a:buSzPts val="1800"/>
              <a:buFont typeface="Arial"/>
              <a:buNone/>
              <a:defRPr sz="3175" b="0" i="0" u="none" strike="noStrike" cap="none">
                <a:solidFill>
                  <a:srgbClr val="040470"/>
                </a:solidFill>
                <a:latin typeface="Calibri"/>
                <a:ea typeface="Calibri"/>
                <a:cs typeface="Calibri"/>
                <a:sym typeface="Calibri"/>
              </a:defRPr>
            </a:lvl1pPr>
            <a:lvl2pPr marL="914400" marR="0" lvl="1" indent="-228600" algn="l" rtl="0">
              <a:lnSpc>
                <a:spcPct val="100000"/>
              </a:lnSpc>
              <a:spcBef>
                <a:spcPts val="0"/>
              </a:spcBef>
              <a:spcAft>
                <a:spcPts val="0"/>
              </a:spcAft>
              <a:buClr>
                <a:srgbClr val="A8A8A8"/>
              </a:buClr>
              <a:buSzPts val="1800"/>
              <a:buFont typeface="Arial"/>
              <a:buNone/>
              <a:defRPr sz="2721" b="0" i="0" u="none" strike="noStrike" cap="none">
                <a:solidFill>
                  <a:srgbClr val="B334FF"/>
                </a:solidFill>
                <a:latin typeface="Calibri"/>
                <a:ea typeface="Calibri"/>
                <a:cs typeface="Calibri"/>
                <a:sym typeface="Calibri"/>
              </a:defRPr>
            </a:lvl2pPr>
            <a:lvl3pPr marL="1371600" marR="0" lvl="2" indent="-228600" algn="l" rtl="0">
              <a:lnSpc>
                <a:spcPct val="100000"/>
              </a:lnSpc>
              <a:spcBef>
                <a:spcPts val="0"/>
              </a:spcBef>
              <a:spcAft>
                <a:spcPts val="0"/>
              </a:spcAft>
              <a:buClr>
                <a:srgbClr val="A8A8A8"/>
              </a:buClr>
              <a:buSzPts val="1800"/>
              <a:buFont typeface="Arial"/>
              <a:buNone/>
              <a:defRPr sz="2358" b="0" i="0" u="none" strike="noStrike" cap="none">
                <a:solidFill>
                  <a:srgbClr val="666666"/>
                </a:solidFill>
                <a:latin typeface="Calibri"/>
                <a:ea typeface="Calibri"/>
                <a:cs typeface="Calibri"/>
                <a:sym typeface="Calibri"/>
              </a:defRPr>
            </a:lvl3pPr>
            <a:lvl4pPr marL="1828800" marR="0" lvl="3" indent="-228600" algn="l" rtl="0">
              <a:lnSpc>
                <a:spcPct val="100000"/>
              </a:lnSpc>
              <a:spcBef>
                <a:spcPts val="0"/>
              </a:spcBef>
              <a:spcAft>
                <a:spcPts val="0"/>
              </a:spcAft>
              <a:buClr>
                <a:srgbClr val="A8A8A8"/>
              </a:buClr>
              <a:buSzPts val="1800"/>
              <a:buFont typeface="Arial"/>
              <a:buNone/>
              <a:defRPr sz="1995" b="0" i="0" u="none" strike="noStrike" cap="none">
                <a:solidFill>
                  <a:srgbClr val="003366"/>
                </a:solidFill>
                <a:latin typeface="Calibri"/>
                <a:ea typeface="Calibri"/>
                <a:cs typeface="Calibri"/>
                <a:sym typeface="Calibri"/>
              </a:defRPr>
            </a:lvl4pPr>
            <a:lvl5pPr marL="2286000" marR="0" lvl="4" indent="-228600" algn="l" rtl="0">
              <a:lnSpc>
                <a:spcPct val="100000"/>
              </a:lnSpc>
              <a:spcBef>
                <a:spcPts val="0"/>
              </a:spcBef>
              <a:spcAft>
                <a:spcPts val="0"/>
              </a:spcAft>
              <a:buClr>
                <a:srgbClr val="A8A8A8"/>
              </a:buClr>
              <a:buSzPts val="1800"/>
              <a:buFont typeface="Arial"/>
              <a:buNone/>
              <a:defRPr sz="1995" b="0" i="0" u="none" strike="noStrike" cap="none">
                <a:solidFill>
                  <a:srgbClr val="9933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9pPr>
          </a:lstStyle>
          <a:p>
            <a:endParaRPr/>
          </a:p>
        </p:txBody>
      </p:sp>
      <p:sp>
        <p:nvSpPr>
          <p:cNvPr id="26" name="Google Shape;26;p51"/>
          <p:cNvSpPr txBox="1">
            <a:spLocks noGrp="1"/>
          </p:cNvSpPr>
          <p:nvPr>
            <p:ph type="sldNum" idx="12"/>
          </p:nvPr>
        </p:nvSpPr>
        <p:spPr>
          <a:xfrm>
            <a:off x="4838123" y="5337462"/>
            <a:ext cx="222499" cy="596317"/>
          </a:xfrm>
          <a:prstGeom prst="rect">
            <a:avLst/>
          </a:prstGeom>
          <a:noFill/>
          <a:ln>
            <a:noFill/>
          </a:ln>
        </p:spPr>
        <p:txBody>
          <a:bodyPr spcFirstLastPara="1" wrap="square" lIns="38100" tIns="38100" rIns="38100" bIns="38100" anchor="b" anchorCtr="0">
            <a:spAutoFit/>
          </a:bodyPr>
          <a:lstStyle>
            <a:lvl1pPr marL="0" marR="0" lvl="0"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fr-F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meline Analyzes">
  <p:cSld name="Timeline Analyzes">
    <p:spTree>
      <p:nvGrpSpPr>
        <p:cNvPr id="1" name="Shape 27"/>
        <p:cNvGrpSpPr/>
        <p:nvPr/>
      </p:nvGrpSpPr>
      <p:grpSpPr>
        <a:xfrm>
          <a:off x="0" y="0"/>
          <a:ext cx="0" cy="0"/>
          <a:chOff x="0" y="0"/>
          <a:chExt cx="0" cy="0"/>
        </a:xfrm>
      </p:grpSpPr>
      <p:sp>
        <p:nvSpPr>
          <p:cNvPr id="28" name="Google Shape;28;p52"/>
          <p:cNvSpPr>
            <a:spLocks noGrp="1"/>
          </p:cNvSpPr>
          <p:nvPr>
            <p:ph type="pic" idx="2"/>
          </p:nvPr>
        </p:nvSpPr>
        <p:spPr>
          <a:xfrm>
            <a:off x="-127016" y="-1343286"/>
            <a:ext cx="9800108" cy="5088519"/>
          </a:xfrm>
          <a:prstGeom prst="rect">
            <a:avLst/>
          </a:prstGeom>
          <a:noFill/>
          <a:ln>
            <a:noFill/>
          </a:ln>
        </p:spPr>
      </p:sp>
      <p:sp>
        <p:nvSpPr>
          <p:cNvPr id="29" name="Google Shape;29;p52"/>
          <p:cNvSpPr txBox="1">
            <a:spLocks noGrp="1"/>
          </p:cNvSpPr>
          <p:nvPr>
            <p:ph type="body" idx="1"/>
          </p:nvPr>
        </p:nvSpPr>
        <p:spPr>
          <a:xfrm>
            <a:off x="797230" y="1908651"/>
            <a:ext cx="2335137" cy="455415"/>
          </a:xfrm>
          <a:prstGeom prst="rect">
            <a:avLst/>
          </a:prstGeom>
          <a:noFill/>
          <a:ln>
            <a:noFill/>
          </a:ln>
        </p:spPr>
        <p:txBody>
          <a:bodyPr spcFirstLastPara="1" wrap="square" lIns="38100" tIns="38100" rIns="38100" bIns="38100" anchor="ctr" anchorCtr="0">
            <a:normAutofit/>
          </a:bodyPr>
          <a:lstStyle>
            <a:lvl1pPr marL="457200" marR="0" lvl="0" indent="-228600" algn="l" rtl="0">
              <a:lnSpc>
                <a:spcPct val="100000"/>
              </a:lnSpc>
              <a:spcBef>
                <a:spcPts val="0"/>
              </a:spcBef>
              <a:spcAft>
                <a:spcPts val="0"/>
              </a:spcAft>
              <a:buClr>
                <a:srgbClr val="757575"/>
              </a:buClr>
              <a:buSzPts val="2800"/>
              <a:buFont typeface="Arial"/>
              <a:buNone/>
              <a:defRPr sz="1969" b="0" i="0" u="none" strike="noStrike" cap="none">
                <a:solidFill>
                  <a:srgbClr val="757575"/>
                </a:solidFill>
                <a:latin typeface="Arial"/>
                <a:ea typeface="Arial"/>
                <a:cs typeface="Arial"/>
                <a:sym typeface="Arial"/>
              </a:defRPr>
            </a:lvl1pPr>
            <a:lvl2pPr marL="914400" marR="0" lvl="1" indent="-228600" algn="l" rtl="0">
              <a:lnSpc>
                <a:spcPct val="100000"/>
              </a:lnSpc>
              <a:spcBef>
                <a:spcPts val="0"/>
              </a:spcBef>
              <a:spcAft>
                <a:spcPts val="0"/>
              </a:spcAft>
              <a:buClr>
                <a:srgbClr val="757575"/>
              </a:buClr>
              <a:buSzPts val="2800"/>
              <a:buFont typeface="Arial"/>
              <a:buNone/>
              <a:defRPr sz="1969" b="0" i="0" u="none" strike="noStrike" cap="none">
                <a:solidFill>
                  <a:srgbClr val="757575"/>
                </a:solidFill>
                <a:latin typeface="Arial"/>
                <a:ea typeface="Arial"/>
                <a:cs typeface="Arial"/>
                <a:sym typeface="Arial"/>
              </a:defRPr>
            </a:lvl2pPr>
            <a:lvl3pPr marL="1371600" marR="0" lvl="2" indent="-228600" algn="l" rtl="0">
              <a:lnSpc>
                <a:spcPct val="100000"/>
              </a:lnSpc>
              <a:spcBef>
                <a:spcPts val="0"/>
              </a:spcBef>
              <a:spcAft>
                <a:spcPts val="0"/>
              </a:spcAft>
              <a:buClr>
                <a:srgbClr val="757575"/>
              </a:buClr>
              <a:buSzPts val="2800"/>
              <a:buFont typeface="Arial"/>
              <a:buNone/>
              <a:defRPr sz="1969" b="0" i="0" u="none" strike="noStrike" cap="none">
                <a:solidFill>
                  <a:srgbClr val="757575"/>
                </a:solidFill>
                <a:latin typeface="Arial"/>
                <a:ea typeface="Arial"/>
                <a:cs typeface="Arial"/>
                <a:sym typeface="Arial"/>
              </a:defRPr>
            </a:lvl3pPr>
            <a:lvl4pPr marL="1828800" marR="0" lvl="3" indent="-228600" algn="l" rtl="0">
              <a:lnSpc>
                <a:spcPct val="100000"/>
              </a:lnSpc>
              <a:spcBef>
                <a:spcPts val="0"/>
              </a:spcBef>
              <a:spcAft>
                <a:spcPts val="0"/>
              </a:spcAft>
              <a:buClr>
                <a:srgbClr val="757575"/>
              </a:buClr>
              <a:buSzPts val="2800"/>
              <a:buFont typeface="Arial"/>
              <a:buNone/>
              <a:defRPr sz="1969" b="0" i="0" u="none" strike="noStrike" cap="none">
                <a:solidFill>
                  <a:srgbClr val="757575"/>
                </a:solidFill>
                <a:latin typeface="Arial"/>
                <a:ea typeface="Arial"/>
                <a:cs typeface="Arial"/>
                <a:sym typeface="Arial"/>
              </a:defRPr>
            </a:lvl4pPr>
            <a:lvl5pPr marL="2286000" marR="0" lvl="4" indent="-228600" algn="l" rtl="0">
              <a:lnSpc>
                <a:spcPct val="100000"/>
              </a:lnSpc>
              <a:spcBef>
                <a:spcPts val="0"/>
              </a:spcBef>
              <a:spcAft>
                <a:spcPts val="0"/>
              </a:spcAft>
              <a:buClr>
                <a:srgbClr val="757575"/>
              </a:buClr>
              <a:buSzPts val="2800"/>
              <a:buFont typeface="Arial"/>
              <a:buNone/>
              <a:defRPr sz="1969" b="0" i="0" u="none" strike="noStrike" cap="none">
                <a:solidFill>
                  <a:srgbClr val="757575"/>
                </a:solidFill>
                <a:latin typeface="Arial"/>
                <a:ea typeface="Arial"/>
                <a:cs typeface="Arial"/>
                <a:sym typeface="Arial"/>
              </a:defRPr>
            </a:lvl5pPr>
            <a:lvl6pPr marL="2743200" marR="0" lvl="5"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9pPr>
          </a:lstStyle>
          <a:p>
            <a:endParaRPr/>
          </a:p>
        </p:txBody>
      </p:sp>
      <p:cxnSp>
        <p:nvCxnSpPr>
          <p:cNvPr id="30" name="Google Shape;30;p52"/>
          <p:cNvCxnSpPr/>
          <p:nvPr/>
        </p:nvCxnSpPr>
        <p:spPr>
          <a:xfrm>
            <a:off x="238056" y="2136358"/>
            <a:ext cx="537607" cy="2"/>
          </a:xfrm>
          <a:prstGeom prst="straightConnector1">
            <a:avLst/>
          </a:prstGeom>
          <a:noFill/>
          <a:ln w="9525" cap="flat" cmpd="sng">
            <a:solidFill>
              <a:srgbClr val="FFFFFF"/>
            </a:solidFill>
            <a:prstDash val="solid"/>
            <a:miter lim="400000"/>
            <a:headEnd type="none" w="sm" len="sm"/>
            <a:tailEnd type="none" w="sm" len="sm"/>
          </a:ln>
        </p:spPr>
      </p:cxnSp>
      <p:cxnSp>
        <p:nvCxnSpPr>
          <p:cNvPr id="31" name="Google Shape;31;p52"/>
          <p:cNvCxnSpPr/>
          <p:nvPr/>
        </p:nvCxnSpPr>
        <p:spPr>
          <a:xfrm>
            <a:off x="2915289" y="2136358"/>
            <a:ext cx="6739803" cy="2"/>
          </a:xfrm>
          <a:prstGeom prst="straightConnector1">
            <a:avLst/>
          </a:prstGeom>
          <a:noFill/>
          <a:ln w="9525" cap="flat" cmpd="sng">
            <a:solidFill>
              <a:srgbClr val="FFFFFF"/>
            </a:solidFill>
            <a:prstDash val="solid"/>
            <a:miter lim="400000"/>
            <a:headEnd type="none" w="sm" len="sm"/>
            <a:tailEnd type="none" w="sm" len="sm"/>
          </a:ln>
        </p:spPr>
      </p:cxnSp>
      <p:sp>
        <p:nvSpPr>
          <p:cNvPr id="32" name="Google Shape;32;p52"/>
          <p:cNvSpPr txBox="1">
            <a:spLocks noGrp="1"/>
          </p:cNvSpPr>
          <p:nvPr>
            <p:ph type="body" idx="3"/>
          </p:nvPr>
        </p:nvSpPr>
        <p:spPr>
          <a:xfrm>
            <a:off x="4795703" y="5555380"/>
            <a:ext cx="314595" cy="321471"/>
          </a:xfrm>
          <a:prstGeom prst="rect">
            <a:avLst/>
          </a:prstGeom>
          <a:noFill/>
          <a:ln>
            <a:noFill/>
          </a:ln>
        </p:spPr>
        <p:txBody>
          <a:bodyPr spcFirstLastPara="1" wrap="square" lIns="38100" tIns="38100" rIns="38100" bIns="38100" anchor="ctr" anchorCtr="0">
            <a:normAutofit/>
          </a:bodyPr>
          <a:lstStyle>
            <a:lvl1pPr marL="457200" marR="0" lvl="0" indent="-228600" algn="l" rtl="0">
              <a:lnSpc>
                <a:spcPct val="100000"/>
              </a:lnSpc>
              <a:spcBef>
                <a:spcPts val="0"/>
              </a:spcBef>
              <a:spcAft>
                <a:spcPts val="0"/>
              </a:spcAft>
              <a:buClr>
                <a:srgbClr val="A8A8A8"/>
              </a:buClr>
              <a:buSzPts val="1800"/>
              <a:buFont typeface="Arial"/>
              <a:buNone/>
              <a:defRPr sz="3175" b="0" i="0" u="none" strike="noStrike" cap="none">
                <a:solidFill>
                  <a:srgbClr val="040470"/>
                </a:solidFill>
                <a:latin typeface="Calibri"/>
                <a:ea typeface="Calibri"/>
                <a:cs typeface="Calibri"/>
                <a:sym typeface="Calibri"/>
              </a:defRPr>
            </a:lvl1pPr>
            <a:lvl2pPr marL="914400" marR="0" lvl="1" indent="-228600" algn="l" rtl="0">
              <a:lnSpc>
                <a:spcPct val="100000"/>
              </a:lnSpc>
              <a:spcBef>
                <a:spcPts val="0"/>
              </a:spcBef>
              <a:spcAft>
                <a:spcPts val="0"/>
              </a:spcAft>
              <a:buClr>
                <a:srgbClr val="A8A8A8"/>
              </a:buClr>
              <a:buSzPts val="1800"/>
              <a:buFont typeface="Arial"/>
              <a:buNone/>
              <a:defRPr sz="2721" b="0" i="0" u="none" strike="noStrike" cap="none">
                <a:solidFill>
                  <a:srgbClr val="B334FF"/>
                </a:solidFill>
                <a:latin typeface="Calibri"/>
                <a:ea typeface="Calibri"/>
                <a:cs typeface="Calibri"/>
                <a:sym typeface="Calibri"/>
              </a:defRPr>
            </a:lvl2pPr>
            <a:lvl3pPr marL="1371600" marR="0" lvl="2" indent="-228600" algn="l" rtl="0">
              <a:lnSpc>
                <a:spcPct val="100000"/>
              </a:lnSpc>
              <a:spcBef>
                <a:spcPts val="0"/>
              </a:spcBef>
              <a:spcAft>
                <a:spcPts val="0"/>
              </a:spcAft>
              <a:buClr>
                <a:srgbClr val="A8A8A8"/>
              </a:buClr>
              <a:buSzPts val="1800"/>
              <a:buFont typeface="Arial"/>
              <a:buNone/>
              <a:defRPr sz="2358" b="0" i="0" u="none" strike="noStrike" cap="none">
                <a:solidFill>
                  <a:srgbClr val="666666"/>
                </a:solidFill>
                <a:latin typeface="Calibri"/>
                <a:ea typeface="Calibri"/>
                <a:cs typeface="Calibri"/>
                <a:sym typeface="Calibri"/>
              </a:defRPr>
            </a:lvl3pPr>
            <a:lvl4pPr marL="1828800" marR="0" lvl="3" indent="-228600" algn="l" rtl="0">
              <a:lnSpc>
                <a:spcPct val="100000"/>
              </a:lnSpc>
              <a:spcBef>
                <a:spcPts val="0"/>
              </a:spcBef>
              <a:spcAft>
                <a:spcPts val="0"/>
              </a:spcAft>
              <a:buClr>
                <a:srgbClr val="A8A8A8"/>
              </a:buClr>
              <a:buSzPts val="1800"/>
              <a:buFont typeface="Arial"/>
              <a:buNone/>
              <a:defRPr sz="1995" b="0" i="0" u="none" strike="noStrike" cap="none">
                <a:solidFill>
                  <a:srgbClr val="003366"/>
                </a:solidFill>
                <a:latin typeface="Calibri"/>
                <a:ea typeface="Calibri"/>
                <a:cs typeface="Calibri"/>
                <a:sym typeface="Calibri"/>
              </a:defRPr>
            </a:lvl4pPr>
            <a:lvl5pPr marL="2286000" marR="0" lvl="4" indent="-228600" algn="l" rtl="0">
              <a:lnSpc>
                <a:spcPct val="100000"/>
              </a:lnSpc>
              <a:spcBef>
                <a:spcPts val="0"/>
              </a:spcBef>
              <a:spcAft>
                <a:spcPts val="0"/>
              </a:spcAft>
              <a:buClr>
                <a:srgbClr val="A8A8A8"/>
              </a:buClr>
              <a:buSzPts val="1800"/>
              <a:buFont typeface="Arial"/>
              <a:buNone/>
              <a:defRPr sz="1995" b="0" i="0" u="none" strike="noStrike" cap="none">
                <a:solidFill>
                  <a:srgbClr val="9933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9pPr>
          </a:lstStyle>
          <a:p>
            <a:endParaRPr/>
          </a:p>
        </p:txBody>
      </p:sp>
      <p:sp>
        <p:nvSpPr>
          <p:cNvPr id="33" name="Google Shape;33;p52"/>
          <p:cNvSpPr>
            <a:spLocks noGrp="1"/>
          </p:cNvSpPr>
          <p:nvPr>
            <p:ph type="pic" idx="4"/>
          </p:nvPr>
        </p:nvSpPr>
        <p:spPr>
          <a:xfrm>
            <a:off x="2873706" y="2878495"/>
            <a:ext cx="2368105" cy="1456725"/>
          </a:xfrm>
          <a:prstGeom prst="rect">
            <a:avLst/>
          </a:prstGeom>
          <a:noFill/>
          <a:ln>
            <a:noFill/>
          </a:ln>
        </p:spPr>
      </p:sp>
      <p:sp>
        <p:nvSpPr>
          <p:cNvPr id="34" name="Google Shape;34;p52"/>
          <p:cNvSpPr>
            <a:spLocks noGrp="1"/>
          </p:cNvSpPr>
          <p:nvPr>
            <p:ph type="pic" idx="5"/>
          </p:nvPr>
        </p:nvSpPr>
        <p:spPr>
          <a:xfrm>
            <a:off x="4675456" y="2878495"/>
            <a:ext cx="2368106" cy="1456725"/>
          </a:xfrm>
          <a:prstGeom prst="rect">
            <a:avLst/>
          </a:prstGeom>
          <a:noFill/>
          <a:ln>
            <a:noFill/>
          </a:ln>
        </p:spPr>
      </p:sp>
      <p:sp>
        <p:nvSpPr>
          <p:cNvPr id="35" name="Google Shape;35;p52"/>
          <p:cNvSpPr txBox="1">
            <a:spLocks noGrp="1"/>
          </p:cNvSpPr>
          <p:nvPr>
            <p:ph type="body" idx="6"/>
          </p:nvPr>
        </p:nvSpPr>
        <p:spPr>
          <a:xfrm>
            <a:off x="2674834" y="3927911"/>
            <a:ext cx="676228" cy="296914"/>
          </a:xfrm>
          <a:prstGeom prst="rect">
            <a:avLst/>
          </a:prstGeom>
          <a:solidFill>
            <a:srgbClr val="000000"/>
          </a:solidFill>
          <a:ln w="9525" cap="flat" cmpd="sng">
            <a:solidFill>
              <a:srgbClr val="FFFFFF"/>
            </a:solidFill>
            <a:prstDash val="solid"/>
            <a:round/>
            <a:headEnd type="none" w="sm" len="sm"/>
            <a:tailEnd type="none" w="sm" len="sm"/>
          </a:ln>
        </p:spPr>
        <p:txBody>
          <a:bodyPr spcFirstLastPara="1" wrap="square" lIns="38100" tIns="38100" rIns="38100" bIns="38100" anchor="ctr" anchorCtr="0">
            <a:normAutofit/>
          </a:bodyPr>
          <a:lstStyle>
            <a:lvl1pPr marL="457200" marR="0" lvl="0" indent="-228600" algn="l" rtl="0">
              <a:lnSpc>
                <a:spcPct val="100000"/>
              </a:lnSpc>
              <a:spcBef>
                <a:spcPts val="0"/>
              </a:spcBef>
              <a:spcAft>
                <a:spcPts val="0"/>
              </a:spcAft>
              <a:buClr>
                <a:srgbClr val="A8A8A8"/>
              </a:buClr>
              <a:buSzPts val="1800"/>
              <a:buFont typeface="Arial"/>
              <a:buNone/>
              <a:defRPr sz="3175" b="0" i="0" u="none" strike="noStrike" cap="none">
                <a:solidFill>
                  <a:srgbClr val="040470"/>
                </a:solidFill>
                <a:latin typeface="Calibri"/>
                <a:ea typeface="Calibri"/>
                <a:cs typeface="Calibri"/>
                <a:sym typeface="Calibri"/>
              </a:defRPr>
            </a:lvl1pPr>
            <a:lvl2pPr marL="914400" marR="0" lvl="1" indent="-228600" algn="l" rtl="0">
              <a:lnSpc>
                <a:spcPct val="100000"/>
              </a:lnSpc>
              <a:spcBef>
                <a:spcPts val="0"/>
              </a:spcBef>
              <a:spcAft>
                <a:spcPts val="0"/>
              </a:spcAft>
              <a:buClr>
                <a:srgbClr val="A8A8A8"/>
              </a:buClr>
              <a:buSzPts val="1800"/>
              <a:buFont typeface="Arial"/>
              <a:buNone/>
              <a:defRPr sz="2721" b="0" i="0" u="none" strike="noStrike" cap="none">
                <a:solidFill>
                  <a:srgbClr val="B334FF"/>
                </a:solidFill>
                <a:latin typeface="Calibri"/>
                <a:ea typeface="Calibri"/>
                <a:cs typeface="Calibri"/>
                <a:sym typeface="Calibri"/>
              </a:defRPr>
            </a:lvl2pPr>
            <a:lvl3pPr marL="1371600" marR="0" lvl="2" indent="-228600" algn="l" rtl="0">
              <a:lnSpc>
                <a:spcPct val="100000"/>
              </a:lnSpc>
              <a:spcBef>
                <a:spcPts val="0"/>
              </a:spcBef>
              <a:spcAft>
                <a:spcPts val="0"/>
              </a:spcAft>
              <a:buClr>
                <a:srgbClr val="A8A8A8"/>
              </a:buClr>
              <a:buSzPts val="1800"/>
              <a:buFont typeface="Arial"/>
              <a:buNone/>
              <a:defRPr sz="2358" b="0" i="0" u="none" strike="noStrike" cap="none">
                <a:solidFill>
                  <a:srgbClr val="666666"/>
                </a:solidFill>
                <a:latin typeface="Calibri"/>
                <a:ea typeface="Calibri"/>
                <a:cs typeface="Calibri"/>
                <a:sym typeface="Calibri"/>
              </a:defRPr>
            </a:lvl3pPr>
            <a:lvl4pPr marL="1828800" marR="0" lvl="3" indent="-228600" algn="l" rtl="0">
              <a:lnSpc>
                <a:spcPct val="100000"/>
              </a:lnSpc>
              <a:spcBef>
                <a:spcPts val="0"/>
              </a:spcBef>
              <a:spcAft>
                <a:spcPts val="0"/>
              </a:spcAft>
              <a:buClr>
                <a:srgbClr val="A8A8A8"/>
              </a:buClr>
              <a:buSzPts val="1800"/>
              <a:buFont typeface="Arial"/>
              <a:buNone/>
              <a:defRPr sz="1995" b="0" i="0" u="none" strike="noStrike" cap="none">
                <a:solidFill>
                  <a:srgbClr val="003366"/>
                </a:solidFill>
                <a:latin typeface="Calibri"/>
                <a:ea typeface="Calibri"/>
                <a:cs typeface="Calibri"/>
                <a:sym typeface="Calibri"/>
              </a:defRPr>
            </a:lvl4pPr>
            <a:lvl5pPr marL="2286000" marR="0" lvl="4" indent="-228600" algn="l" rtl="0">
              <a:lnSpc>
                <a:spcPct val="100000"/>
              </a:lnSpc>
              <a:spcBef>
                <a:spcPts val="0"/>
              </a:spcBef>
              <a:spcAft>
                <a:spcPts val="0"/>
              </a:spcAft>
              <a:buClr>
                <a:srgbClr val="A8A8A8"/>
              </a:buClr>
              <a:buSzPts val="1800"/>
              <a:buFont typeface="Arial"/>
              <a:buNone/>
              <a:defRPr sz="1995" b="0" i="0" u="none" strike="noStrike" cap="none">
                <a:solidFill>
                  <a:srgbClr val="9933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9pPr>
          </a:lstStyle>
          <a:p>
            <a:endParaRPr/>
          </a:p>
        </p:txBody>
      </p:sp>
      <p:sp>
        <p:nvSpPr>
          <p:cNvPr id="36" name="Google Shape;36;p52"/>
          <p:cNvSpPr txBox="1">
            <a:spLocks noGrp="1"/>
          </p:cNvSpPr>
          <p:nvPr>
            <p:ph type="body" idx="7"/>
          </p:nvPr>
        </p:nvSpPr>
        <p:spPr>
          <a:xfrm>
            <a:off x="1952654" y="3367217"/>
            <a:ext cx="1174635" cy="417911"/>
          </a:xfrm>
          <a:prstGeom prst="rect">
            <a:avLst/>
          </a:prstGeom>
          <a:noFill/>
          <a:ln>
            <a:noFill/>
          </a:ln>
        </p:spPr>
        <p:txBody>
          <a:bodyPr spcFirstLastPara="1" wrap="square" lIns="38100" tIns="38100" rIns="38100" bIns="38100" anchor="ctr" anchorCtr="0">
            <a:normAutofit/>
          </a:bodyPr>
          <a:lstStyle>
            <a:lvl1pPr marL="457200" marR="0" lvl="0" indent="-228600" algn="l" rtl="0">
              <a:lnSpc>
                <a:spcPct val="100000"/>
              </a:lnSpc>
              <a:spcBef>
                <a:spcPts val="0"/>
              </a:spcBef>
              <a:spcAft>
                <a:spcPts val="0"/>
              </a:spcAft>
              <a:buClr>
                <a:srgbClr val="A8A8A8"/>
              </a:buClr>
              <a:buSzPts val="1800"/>
              <a:buFont typeface="Arial"/>
              <a:buNone/>
              <a:defRPr sz="3175" b="0" i="0" u="none" strike="noStrike" cap="none">
                <a:solidFill>
                  <a:srgbClr val="040470"/>
                </a:solidFill>
                <a:latin typeface="Calibri"/>
                <a:ea typeface="Calibri"/>
                <a:cs typeface="Calibri"/>
                <a:sym typeface="Calibri"/>
              </a:defRPr>
            </a:lvl1pPr>
            <a:lvl2pPr marL="914400" marR="0" lvl="1" indent="-228600" algn="l" rtl="0">
              <a:lnSpc>
                <a:spcPct val="100000"/>
              </a:lnSpc>
              <a:spcBef>
                <a:spcPts val="0"/>
              </a:spcBef>
              <a:spcAft>
                <a:spcPts val="0"/>
              </a:spcAft>
              <a:buClr>
                <a:srgbClr val="A8A8A8"/>
              </a:buClr>
              <a:buSzPts val="1800"/>
              <a:buFont typeface="Arial"/>
              <a:buNone/>
              <a:defRPr sz="2721" b="0" i="0" u="none" strike="noStrike" cap="none">
                <a:solidFill>
                  <a:srgbClr val="B334FF"/>
                </a:solidFill>
                <a:latin typeface="Calibri"/>
                <a:ea typeface="Calibri"/>
                <a:cs typeface="Calibri"/>
                <a:sym typeface="Calibri"/>
              </a:defRPr>
            </a:lvl2pPr>
            <a:lvl3pPr marL="1371600" marR="0" lvl="2" indent="-228600" algn="l" rtl="0">
              <a:lnSpc>
                <a:spcPct val="100000"/>
              </a:lnSpc>
              <a:spcBef>
                <a:spcPts val="0"/>
              </a:spcBef>
              <a:spcAft>
                <a:spcPts val="0"/>
              </a:spcAft>
              <a:buClr>
                <a:srgbClr val="A8A8A8"/>
              </a:buClr>
              <a:buSzPts val="1800"/>
              <a:buFont typeface="Arial"/>
              <a:buNone/>
              <a:defRPr sz="2358" b="0" i="0" u="none" strike="noStrike" cap="none">
                <a:solidFill>
                  <a:srgbClr val="666666"/>
                </a:solidFill>
                <a:latin typeface="Calibri"/>
                <a:ea typeface="Calibri"/>
                <a:cs typeface="Calibri"/>
                <a:sym typeface="Calibri"/>
              </a:defRPr>
            </a:lvl3pPr>
            <a:lvl4pPr marL="1828800" marR="0" lvl="3" indent="-228600" algn="l" rtl="0">
              <a:lnSpc>
                <a:spcPct val="100000"/>
              </a:lnSpc>
              <a:spcBef>
                <a:spcPts val="0"/>
              </a:spcBef>
              <a:spcAft>
                <a:spcPts val="0"/>
              </a:spcAft>
              <a:buClr>
                <a:srgbClr val="A8A8A8"/>
              </a:buClr>
              <a:buSzPts val="1800"/>
              <a:buFont typeface="Arial"/>
              <a:buNone/>
              <a:defRPr sz="1995" b="0" i="0" u="none" strike="noStrike" cap="none">
                <a:solidFill>
                  <a:srgbClr val="003366"/>
                </a:solidFill>
                <a:latin typeface="Calibri"/>
                <a:ea typeface="Calibri"/>
                <a:cs typeface="Calibri"/>
                <a:sym typeface="Calibri"/>
              </a:defRPr>
            </a:lvl4pPr>
            <a:lvl5pPr marL="2286000" marR="0" lvl="4" indent="-228600" algn="l" rtl="0">
              <a:lnSpc>
                <a:spcPct val="100000"/>
              </a:lnSpc>
              <a:spcBef>
                <a:spcPts val="0"/>
              </a:spcBef>
              <a:spcAft>
                <a:spcPts val="0"/>
              </a:spcAft>
              <a:buClr>
                <a:srgbClr val="A8A8A8"/>
              </a:buClr>
              <a:buSzPts val="1800"/>
              <a:buFont typeface="Arial"/>
              <a:buNone/>
              <a:defRPr sz="1995" b="0" i="0" u="none" strike="noStrike" cap="none">
                <a:solidFill>
                  <a:srgbClr val="9933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9pPr>
          </a:lstStyle>
          <a:p>
            <a:endParaRPr/>
          </a:p>
        </p:txBody>
      </p:sp>
      <p:sp>
        <p:nvSpPr>
          <p:cNvPr id="37" name="Google Shape;37;p52"/>
          <p:cNvSpPr txBox="1">
            <a:spLocks noGrp="1"/>
          </p:cNvSpPr>
          <p:nvPr>
            <p:ph type="body" idx="8"/>
          </p:nvPr>
        </p:nvSpPr>
        <p:spPr>
          <a:xfrm>
            <a:off x="2141655" y="3063997"/>
            <a:ext cx="985634" cy="339330"/>
          </a:xfrm>
          <a:prstGeom prst="rect">
            <a:avLst/>
          </a:prstGeom>
          <a:noFill/>
          <a:ln>
            <a:noFill/>
          </a:ln>
        </p:spPr>
        <p:txBody>
          <a:bodyPr spcFirstLastPara="1" wrap="square" lIns="38100" tIns="38100" rIns="38100" bIns="38100" anchor="ctr" anchorCtr="0">
            <a:normAutofit/>
          </a:bodyPr>
          <a:lstStyle>
            <a:lvl1pPr marL="457200" marR="0" lvl="0" indent="-228600" algn="l" rtl="0">
              <a:lnSpc>
                <a:spcPct val="100000"/>
              </a:lnSpc>
              <a:spcBef>
                <a:spcPts val="0"/>
              </a:spcBef>
              <a:spcAft>
                <a:spcPts val="0"/>
              </a:spcAft>
              <a:buClr>
                <a:srgbClr val="A8A8A8"/>
              </a:buClr>
              <a:buSzPts val="1800"/>
              <a:buFont typeface="Arial"/>
              <a:buNone/>
              <a:defRPr sz="3175" b="0" i="0" u="none" strike="noStrike" cap="none">
                <a:solidFill>
                  <a:srgbClr val="040470"/>
                </a:solidFill>
                <a:latin typeface="Calibri"/>
                <a:ea typeface="Calibri"/>
                <a:cs typeface="Calibri"/>
                <a:sym typeface="Calibri"/>
              </a:defRPr>
            </a:lvl1pPr>
            <a:lvl2pPr marL="914400" marR="0" lvl="1" indent="-228600" algn="l" rtl="0">
              <a:lnSpc>
                <a:spcPct val="100000"/>
              </a:lnSpc>
              <a:spcBef>
                <a:spcPts val="0"/>
              </a:spcBef>
              <a:spcAft>
                <a:spcPts val="0"/>
              </a:spcAft>
              <a:buClr>
                <a:srgbClr val="A8A8A8"/>
              </a:buClr>
              <a:buSzPts val="1800"/>
              <a:buFont typeface="Arial"/>
              <a:buNone/>
              <a:defRPr sz="2721" b="0" i="0" u="none" strike="noStrike" cap="none">
                <a:solidFill>
                  <a:srgbClr val="B334FF"/>
                </a:solidFill>
                <a:latin typeface="Calibri"/>
                <a:ea typeface="Calibri"/>
                <a:cs typeface="Calibri"/>
                <a:sym typeface="Calibri"/>
              </a:defRPr>
            </a:lvl2pPr>
            <a:lvl3pPr marL="1371600" marR="0" lvl="2" indent="-228600" algn="l" rtl="0">
              <a:lnSpc>
                <a:spcPct val="100000"/>
              </a:lnSpc>
              <a:spcBef>
                <a:spcPts val="0"/>
              </a:spcBef>
              <a:spcAft>
                <a:spcPts val="0"/>
              </a:spcAft>
              <a:buClr>
                <a:srgbClr val="A8A8A8"/>
              </a:buClr>
              <a:buSzPts val="1800"/>
              <a:buFont typeface="Arial"/>
              <a:buNone/>
              <a:defRPr sz="2358" b="0" i="0" u="none" strike="noStrike" cap="none">
                <a:solidFill>
                  <a:srgbClr val="666666"/>
                </a:solidFill>
                <a:latin typeface="Calibri"/>
                <a:ea typeface="Calibri"/>
                <a:cs typeface="Calibri"/>
                <a:sym typeface="Calibri"/>
              </a:defRPr>
            </a:lvl3pPr>
            <a:lvl4pPr marL="1828800" marR="0" lvl="3" indent="-228600" algn="l" rtl="0">
              <a:lnSpc>
                <a:spcPct val="100000"/>
              </a:lnSpc>
              <a:spcBef>
                <a:spcPts val="0"/>
              </a:spcBef>
              <a:spcAft>
                <a:spcPts val="0"/>
              </a:spcAft>
              <a:buClr>
                <a:srgbClr val="A8A8A8"/>
              </a:buClr>
              <a:buSzPts val="1800"/>
              <a:buFont typeface="Arial"/>
              <a:buNone/>
              <a:defRPr sz="1995" b="0" i="0" u="none" strike="noStrike" cap="none">
                <a:solidFill>
                  <a:srgbClr val="003366"/>
                </a:solidFill>
                <a:latin typeface="Calibri"/>
                <a:ea typeface="Calibri"/>
                <a:cs typeface="Calibri"/>
                <a:sym typeface="Calibri"/>
              </a:defRPr>
            </a:lvl4pPr>
            <a:lvl5pPr marL="2286000" marR="0" lvl="4" indent="-228600" algn="l" rtl="0">
              <a:lnSpc>
                <a:spcPct val="100000"/>
              </a:lnSpc>
              <a:spcBef>
                <a:spcPts val="0"/>
              </a:spcBef>
              <a:spcAft>
                <a:spcPts val="0"/>
              </a:spcAft>
              <a:buClr>
                <a:srgbClr val="A8A8A8"/>
              </a:buClr>
              <a:buSzPts val="1800"/>
              <a:buFont typeface="Arial"/>
              <a:buNone/>
              <a:defRPr sz="1995" b="0" i="0" u="none" strike="noStrike" cap="none">
                <a:solidFill>
                  <a:srgbClr val="9933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9pPr>
          </a:lstStyle>
          <a:p>
            <a:endParaRPr/>
          </a:p>
        </p:txBody>
      </p:sp>
      <p:sp>
        <p:nvSpPr>
          <p:cNvPr id="38" name="Google Shape;38;p52"/>
          <p:cNvSpPr txBox="1">
            <a:spLocks noGrp="1"/>
          </p:cNvSpPr>
          <p:nvPr>
            <p:ph type="body" idx="9"/>
          </p:nvPr>
        </p:nvSpPr>
        <p:spPr>
          <a:xfrm>
            <a:off x="6505670" y="2972434"/>
            <a:ext cx="676228" cy="296914"/>
          </a:xfrm>
          <a:prstGeom prst="rect">
            <a:avLst/>
          </a:prstGeom>
          <a:solidFill>
            <a:srgbClr val="000000"/>
          </a:solidFill>
          <a:ln w="9525" cap="flat" cmpd="sng">
            <a:solidFill>
              <a:srgbClr val="FFFFFF"/>
            </a:solidFill>
            <a:prstDash val="solid"/>
            <a:round/>
            <a:headEnd type="none" w="sm" len="sm"/>
            <a:tailEnd type="none" w="sm" len="sm"/>
          </a:ln>
        </p:spPr>
        <p:txBody>
          <a:bodyPr spcFirstLastPara="1" wrap="square" lIns="38100" tIns="38100" rIns="38100" bIns="38100" anchor="ctr" anchorCtr="0">
            <a:normAutofit/>
          </a:bodyPr>
          <a:lstStyle>
            <a:lvl1pPr marL="457200" marR="0" lvl="0" indent="-228600" algn="l" rtl="0">
              <a:lnSpc>
                <a:spcPct val="100000"/>
              </a:lnSpc>
              <a:spcBef>
                <a:spcPts val="0"/>
              </a:spcBef>
              <a:spcAft>
                <a:spcPts val="0"/>
              </a:spcAft>
              <a:buClr>
                <a:srgbClr val="A8A8A8"/>
              </a:buClr>
              <a:buSzPts val="1800"/>
              <a:buFont typeface="Arial"/>
              <a:buNone/>
              <a:defRPr sz="3175" b="0" i="0" u="none" strike="noStrike" cap="none">
                <a:solidFill>
                  <a:srgbClr val="040470"/>
                </a:solidFill>
                <a:latin typeface="Calibri"/>
                <a:ea typeface="Calibri"/>
                <a:cs typeface="Calibri"/>
                <a:sym typeface="Calibri"/>
              </a:defRPr>
            </a:lvl1pPr>
            <a:lvl2pPr marL="914400" marR="0" lvl="1" indent="-228600" algn="l" rtl="0">
              <a:lnSpc>
                <a:spcPct val="100000"/>
              </a:lnSpc>
              <a:spcBef>
                <a:spcPts val="0"/>
              </a:spcBef>
              <a:spcAft>
                <a:spcPts val="0"/>
              </a:spcAft>
              <a:buClr>
                <a:srgbClr val="A8A8A8"/>
              </a:buClr>
              <a:buSzPts val="1800"/>
              <a:buFont typeface="Arial"/>
              <a:buNone/>
              <a:defRPr sz="2721" b="0" i="0" u="none" strike="noStrike" cap="none">
                <a:solidFill>
                  <a:srgbClr val="B334FF"/>
                </a:solidFill>
                <a:latin typeface="Calibri"/>
                <a:ea typeface="Calibri"/>
                <a:cs typeface="Calibri"/>
                <a:sym typeface="Calibri"/>
              </a:defRPr>
            </a:lvl2pPr>
            <a:lvl3pPr marL="1371600" marR="0" lvl="2" indent="-228600" algn="l" rtl="0">
              <a:lnSpc>
                <a:spcPct val="100000"/>
              </a:lnSpc>
              <a:spcBef>
                <a:spcPts val="0"/>
              </a:spcBef>
              <a:spcAft>
                <a:spcPts val="0"/>
              </a:spcAft>
              <a:buClr>
                <a:srgbClr val="A8A8A8"/>
              </a:buClr>
              <a:buSzPts val="1800"/>
              <a:buFont typeface="Arial"/>
              <a:buNone/>
              <a:defRPr sz="2358" b="0" i="0" u="none" strike="noStrike" cap="none">
                <a:solidFill>
                  <a:srgbClr val="666666"/>
                </a:solidFill>
                <a:latin typeface="Calibri"/>
                <a:ea typeface="Calibri"/>
                <a:cs typeface="Calibri"/>
                <a:sym typeface="Calibri"/>
              </a:defRPr>
            </a:lvl3pPr>
            <a:lvl4pPr marL="1828800" marR="0" lvl="3" indent="-228600" algn="l" rtl="0">
              <a:lnSpc>
                <a:spcPct val="100000"/>
              </a:lnSpc>
              <a:spcBef>
                <a:spcPts val="0"/>
              </a:spcBef>
              <a:spcAft>
                <a:spcPts val="0"/>
              </a:spcAft>
              <a:buClr>
                <a:srgbClr val="A8A8A8"/>
              </a:buClr>
              <a:buSzPts val="1800"/>
              <a:buFont typeface="Arial"/>
              <a:buNone/>
              <a:defRPr sz="1995" b="0" i="0" u="none" strike="noStrike" cap="none">
                <a:solidFill>
                  <a:srgbClr val="003366"/>
                </a:solidFill>
                <a:latin typeface="Calibri"/>
                <a:ea typeface="Calibri"/>
                <a:cs typeface="Calibri"/>
                <a:sym typeface="Calibri"/>
              </a:defRPr>
            </a:lvl4pPr>
            <a:lvl5pPr marL="2286000" marR="0" lvl="4" indent="-228600" algn="l" rtl="0">
              <a:lnSpc>
                <a:spcPct val="100000"/>
              </a:lnSpc>
              <a:spcBef>
                <a:spcPts val="0"/>
              </a:spcBef>
              <a:spcAft>
                <a:spcPts val="0"/>
              </a:spcAft>
              <a:buClr>
                <a:srgbClr val="A8A8A8"/>
              </a:buClr>
              <a:buSzPts val="1800"/>
              <a:buFont typeface="Arial"/>
              <a:buNone/>
              <a:defRPr sz="1995" b="0" i="0" u="none" strike="noStrike" cap="none">
                <a:solidFill>
                  <a:srgbClr val="9933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9pPr>
          </a:lstStyle>
          <a:p>
            <a:endParaRPr/>
          </a:p>
        </p:txBody>
      </p:sp>
      <p:sp>
        <p:nvSpPr>
          <p:cNvPr id="39" name="Google Shape;39;p52"/>
          <p:cNvSpPr txBox="1">
            <a:spLocks noGrp="1"/>
          </p:cNvSpPr>
          <p:nvPr>
            <p:ph type="body" idx="13"/>
          </p:nvPr>
        </p:nvSpPr>
        <p:spPr>
          <a:xfrm>
            <a:off x="6778712" y="3720073"/>
            <a:ext cx="1174635" cy="417911"/>
          </a:xfrm>
          <a:prstGeom prst="rect">
            <a:avLst/>
          </a:prstGeom>
          <a:noFill/>
          <a:ln>
            <a:noFill/>
          </a:ln>
        </p:spPr>
        <p:txBody>
          <a:bodyPr spcFirstLastPara="1" wrap="square" lIns="38100" tIns="38100" rIns="38100" bIns="38100" anchor="ctr" anchorCtr="0">
            <a:normAutofit/>
          </a:bodyPr>
          <a:lstStyle>
            <a:lvl1pPr marL="457200" marR="0" lvl="0" indent="-228600" algn="l" rtl="0">
              <a:lnSpc>
                <a:spcPct val="100000"/>
              </a:lnSpc>
              <a:spcBef>
                <a:spcPts val="0"/>
              </a:spcBef>
              <a:spcAft>
                <a:spcPts val="0"/>
              </a:spcAft>
              <a:buClr>
                <a:srgbClr val="A8A8A8"/>
              </a:buClr>
              <a:buSzPts val="1800"/>
              <a:buFont typeface="Arial"/>
              <a:buNone/>
              <a:defRPr sz="3175" b="0" i="0" u="none" strike="noStrike" cap="none">
                <a:solidFill>
                  <a:srgbClr val="040470"/>
                </a:solidFill>
                <a:latin typeface="Calibri"/>
                <a:ea typeface="Calibri"/>
                <a:cs typeface="Calibri"/>
                <a:sym typeface="Calibri"/>
              </a:defRPr>
            </a:lvl1pPr>
            <a:lvl2pPr marL="914400" marR="0" lvl="1" indent="-228600" algn="l" rtl="0">
              <a:lnSpc>
                <a:spcPct val="100000"/>
              </a:lnSpc>
              <a:spcBef>
                <a:spcPts val="0"/>
              </a:spcBef>
              <a:spcAft>
                <a:spcPts val="0"/>
              </a:spcAft>
              <a:buClr>
                <a:srgbClr val="A8A8A8"/>
              </a:buClr>
              <a:buSzPts val="1800"/>
              <a:buFont typeface="Arial"/>
              <a:buNone/>
              <a:defRPr sz="2721" b="0" i="0" u="none" strike="noStrike" cap="none">
                <a:solidFill>
                  <a:srgbClr val="B334FF"/>
                </a:solidFill>
                <a:latin typeface="Calibri"/>
                <a:ea typeface="Calibri"/>
                <a:cs typeface="Calibri"/>
                <a:sym typeface="Calibri"/>
              </a:defRPr>
            </a:lvl2pPr>
            <a:lvl3pPr marL="1371600" marR="0" lvl="2" indent="-228600" algn="l" rtl="0">
              <a:lnSpc>
                <a:spcPct val="100000"/>
              </a:lnSpc>
              <a:spcBef>
                <a:spcPts val="0"/>
              </a:spcBef>
              <a:spcAft>
                <a:spcPts val="0"/>
              </a:spcAft>
              <a:buClr>
                <a:srgbClr val="A8A8A8"/>
              </a:buClr>
              <a:buSzPts val="1800"/>
              <a:buFont typeface="Arial"/>
              <a:buNone/>
              <a:defRPr sz="2358" b="0" i="0" u="none" strike="noStrike" cap="none">
                <a:solidFill>
                  <a:srgbClr val="666666"/>
                </a:solidFill>
                <a:latin typeface="Calibri"/>
                <a:ea typeface="Calibri"/>
                <a:cs typeface="Calibri"/>
                <a:sym typeface="Calibri"/>
              </a:defRPr>
            </a:lvl3pPr>
            <a:lvl4pPr marL="1828800" marR="0" lvl="3" indent="-228600" algn="l" rtl="0">
              <a:lnSpc>
                <a:spcPct val="100000"/>
              </a:lnSpc>
              <a:spcBef>
                <a:spcPts val="0"/>
              </a:spcBef>
              <a:spcAft>
                <a:spcPts val="0"/>
              </a:spcAft>
              <a:buClr>
                <a:srgbClr val="A8A8A8"/>
              </a:buClr>
              <a:buSzPts val="1800"/>
              <a:buFont typeface="Arial"/>
              <a:buNone/>
              <a:defRPr sz="1995" b="0" i="0" u="none" strike="noStrike" cap="none">
                <a:solidFill>
                  <a:srgbClr val="003366"/>
                </a:solidFill>
                <a:latin typeface="Calibri"/>
                <a:ea typeface="Calibri"/>
                <a:cs typeface="Calibri"/>
                <a:sym typeface="Calibri"/>
              </a:defRPr>
            </a:lvl4pPr>
            <a:lvl5pPr marL="2286000" marR="0" lvl="4" indent="-228600" algn="l" rtl="0">
              <a:lnSpc>
                <a:spcPct val="100000"/>
              </a:lnSpc>
              <a:spcBef>
                <a:spcPts val="0"/>
              </a:spcBef>
              <a:spcAft>
                <a:spcPts val="0"/>
              </a:spcAft>
              <a:buClr>
                <a:srgbClr val="A8A8A8"/>
              </a:buClr>
              <a:buSzPts val="1800"/>
              <a:buFont typeface="Arial"/>
              <a:buNone/>
              <a:defRPr sz="1995" b="0" i="0" u="none" strike="noStrike" cap="none">
                <a:solidFill>
                  <a:srgbClr val="9933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9pPr>
          </a:lstStyle>
          <a:p>
            <a:endParaRPr/>
          </a:p>
        </p:txBody>
      </p:sp>
      <p:sp>
        <p:nvSpPr>
          <p:cNvPr id="40" name="Google Shape;40;p52"/>
          <p:cNvSpPr txBox="1">
            <a:spLocks noGrp="1"/>
          </p:cNvSpPr>
          <p:nvPr>
            <p:ph type="body" idx="14"/>
          </p:nvPr>
        </p:nvSpPr>
        <p:spPr>
          <a:xfrm>
            <a:off x="6786669" y="3429344"/>
            <a:ext cx="985634" cy="339330"/>
          </a:xfrm>
          <a:prstGeom prst="rect">
            <a:avLst/>
          </a:prstGeom>
          <a:noFill/>
          <a:ln>
            <a:noFill/>
          </a:ln>
        </p:spPr>
        <p:txBody>
          <a:bodyPr spcFirstLastPara="1" wrap="square" lIns="38100" tIns="38100" rIns="38100" bIns="38100" anchor="ctr" anchorCtr="0">
            <a:normAutofit/>
          </a:bodyPr>
          <a:lstStyle>
            <a:lvl1pPr marL="457200" marR="0" lvl="0" indent="-228600" algn="l" rtl="0">
              <a:lnSpc>
                <a:spcPct val="100000"/>
              </a:lnSpc>
              <a:spcBef>
                <a:spcPts val="0"/>
              </a:spcBef>
              <a:spcAft>
                <a:spcPts val="0"/>
              </a:spcAft>
              <a:buClr>
                <a:srgbClr val="A8A8A8"/>
              </a:buClr>
              <a:buSzPts val="1800"/>
              <a:buFont typeface="Arial"/>
              <a:buNone/>
              <a:defRPr sz="3175" b="0" i="0" u="none" strike="noStrike" cap="none">
                <a:solidFill>
                  <a:srgbClr val="040470"/>
                </a:solidFill>
                <a:latin typeface="Calibri"/>
                <a:ea typeface="Calibri"/>
                <a:cs typeface="Calibri"/>
                <a:sym typeface="Calibri"/>
              </a:defRPr>
            </a:lvl1pPr>
            <a:lvl2pPr marL="914400" marR="0" lvl="1" indent="-228600" algn="l" rtl="0">
              <a:lnSpc>
                <a:spcPct val="100000"/>
              </a:lnSpc>
              <a:spcBef>
                <a:spcPts val="0"/>
              </a:spcBef>
              <a:spcAft>
                <a:spcPts val="0"/>
              </a:spcAft>
              <a:buClr>
                <a:srgbClr val="A8A8A8"/>
              </a:buClr>
              <a:buSzPts val="1800"/>
              <a:buFont typeface="Arial"/>
              <a:buNone/>
              <a:defRPr sz="2721" b="0" i="0" u="none" strike="noStrike" cap="none">
                <a:solidFill>
                  <a:srgbClr val="B334FF"/>
                </a:solidFill>
                <a:latin typeface="Calibri"/>
                <a:ea typeface="Calibri"/>
                <a:cs typeface="Calibri"/>
                <a:sym typeface="Calibri"/>
              </a:defRPr>
            </a:lvl2pPr>
            <a:lvl3pPr marL="1371600" marR="0" lvl="2" indent="-228600" algn="l" rtl="0">
              <a:lnSpc>
                <a:spcPct val="100000"/>
              </a:lnSpc>
              <a:spcBef>
                <a:spcPts val="0"/>
              </a:spcBef>
              <a:spcAft>
                <a:spcPts val="0"/>
              </a:spcAft>
              <a:buClr>
                <a:srgbClr val="A8A8A8"/>
              </a:buClr>
              <a:buSzPts val="1800"/>
              <a:buFont typeface="Arial"/>
              <a:buNone/>
              <a:defRPr sz="2358" b="0" i="0" u="none" strike="noStrike" cap="none">
                <a:solidFill>
                  <a:srgbClr val="666666"/>
                </a:solidFill>
                <a:latin typeface="Calibri"/>
                <a:ea typeface="Calibri"/>
                <a:cs typeface="Calibri"/>
                <a:sym typeface="Calibri"/>
              </a:defRPr>
            </a:lvl3pPr>
            <a:lvl4pPr marL="1828800" marR="0" lvl="3" indent="-228600" algn="l" rtl="0">
              <a:lnSpc>
                <a:spcPct val="100000"/>
              </a:lnSpc>
              <a:spcBef>
                <a:spcPts val="0"/>
              </a:spcBef>
              <a:spcAft>
                <a:spcPts val="0"/>
              </a:spcAft>
              <a:buClr>
                <a:srgbClr val="A8A8A8"/>
              </a:buClr>
              <a:buSzPts val="1800"/>
              <a:buFont typeface="Arial"/>
              <a:buNone/>
              <a:defRPr sz="1995" b="0" i="0" u="none" strike="noStrike" cap="none">
                <a:solidFill>
                  <a:srgbClr val="003366"/>
                </a:solidFill>
                <a:latin typeface="Calibri"/>
                <a:ea typeface="Calibri"/>
                <a:cs typeface="Calibri"/>
                <a:sym typeface="Calibri"/>
              </a:defRPr>
            </a:lvl4pPr>
            <a:lvl5pPr marL="2286000" marR="0" lvl="4" indent="-228600" algn="l" rtl="0">
              <a:lnSpc>
                <a:spcPct val="100000"/>
              </a:lnSpc>
              <a:spcBef>
                <a:spcPts val="0"/>
              </a:spcBef>
              <a:spcAft>
                <a:spcPts val="0"/>
              </a:spcAft>
              <a:buClr>
                <a:srgbClr val="A8A8A8"/>
              </a:buClr>
              <a:buSzPts val="1800"/>
              <a:buFont typeface="Arial"/>
              <a:buNone/>
              <a:defRPr sz="1995" b="0" i="0" u="none" strike="noStrike" cap="none">
                <a:solidFill>
                  <a:srgbClr val="9933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9pPr>
          </a:lstStyle>
          <a:p>
            <a:endParaRPr/>
          </a:p>
        </p:txBody>
      </p:sp>
      <p:sp>
        <p:nvSpPr>
          <p:cNvPr id="41" name="Google Shape;41;p52"/>
          <p:cNvSpPr txBox="1">
            <a:spLocks noGrp="1"/>
          </p:cNvSpPr>
          <p:nvPr>
            <p:ph type="body" idx="15"/>
          </p:nvPr>
        </p:nvSpPr>
        <p:spPr>
          <a:xfrm>
            <a:off x="2526929" y="4506817"/>
            <a:ext cx="4852142" cy="582218"/>
          </a:xfrm>
          <a:prstGeom prst="rect">
            <a:avLst/>
          </a:prstGeom>
          <a:noFill/>
          <a:ln>
            <a:noFill/>
          </a:ln>
        </p:spPr>
        <p:txBody>
          <a:bodyPr spcFirstLastPara="1" wrap="square" lIns="38100" tIns="38100" rIns="38100" bIns="38100" anchor="ctr" anchorCtr="0">
            <a:normAutofit/>
          </a:bodyPr>
          <a:lstStyle>
            <a:lvl1pPr marL="457200" marR="0" lvl="0" indent="-228600" algn="l" rtl="0">
              <a:lnSpc>
                <a:spcPct val="100000"/>
              </a:lnSpc>
              <a:spcBef>
                <a:spcPts val="0"/>
              </a:spcBef>
              <a:spcAft>
                <a:spcPts val="0"/>
              </a:spcAft>
              <a:buClr>
                <a:srgbClr val="A8A8A8"/>
              </a:buClr>
              <a:buSzPts val="1800"/>
              <a:buFont typeface="Arial"/>
              <a:buNone/>
              <a:defRPr sz="3175" b="0" i="0" u="none" strike="noStrike" cap="none">
                <a:solidFill>
                  <a:srgbClr val="040470"/>
                </a:solidFill>
                <a:latin typeface="Calibri"/>
                <a:ea typeface="Calibri"/>
                <a:cs typeface="Calibri"/>
                <a:sym typeface="Calibri"/>
              </a:defRPr>
            </a:lvl1pPr>
            <a:lvl2pPr marL="914400" marR="0" lvl="1" indent="-228600" algn="l" rtl="0">
              <a:lnSpc>
                <a:spcPct val="100000"/>
              </a:lnSpc>
              <a:spcBef>
                <a:spcPts val="0"/>
              </a:spcBef>
              <a:spcAft>
                <a:spcPts val="0"/>
              </a:spcAft>
              <a:buClr>
                <a:srgbClr val="A8A8A8"/>
              </a:buClr>
              <a:buSzPts val="1800"/>
              <a:buFont typeface="Arial"/>
              <a:buNone/>
              <a:defRPr sz="2721" b="0" i="0" u="none" strike="noStrike" cap="none">
                <a:solidFill>
                  <a:srgbClr val="B334FF"/>
                </a:solidFill>
                <a:latin typeface="Calibri"/>
                <a:ea typeface="Calibri"/>
                <a:cs typeface="Calibri"/>
                <a:sym typeface="Calibri"/>
              </a:defRPr>
            </a:lvl2pPr>
            <a:lvl3pPr marL="1371600" marR="0" lvl="2" indent="-228600" algn="l" rtl="0">
              <a:lnSpc>
                <a:spcPct val="100000"/>
              </a:lnSpc>
              <a:spcBef>
                <a:spcPts val="0"/>
              </a:spcBef>
              <a:spcAft>
                <a:spcPts val="0"/>
              </a:spcAft>
              <a:buClr>
                <a:srgbClr val="A8A8A8"/>
              </a:buClr>
              <a:buSzPts val="1800"/>
              <a:buFont typeface="Arial"/>
              <a:buNone/>
              <a:defRPr sz="2358" b="0" i="0" u="none" strike="noStrike" cap="none">
                <a:solidFill>
                  <a:srgbClr val="666666"/>
                </a:solidFill>
                <a:latin typeface="Calibri"/>
                <a:ea typeface="Calibri"/>
                <a:cs typeface="Calibri"/>
                <a:sym typeface="Calibri"/>
              </a:defRPr>
            </a:lvl3pPr>
            <a:lvl4pPr marL="1828800" marR="0" lvl="3" indent="-228600" algn="l" rtl="0">
              <a:lnSpc>
                <a:spcPct val="100000"/>
              </a:lnSpc>
              <a:spcBef>
                <a:spcPts val="0"/>
              </a:spcBef>
              <a:spcAft>
                <a:spcPts val="0"/>
              </a:spcAft>
              <a:buClr>
                <a:srgbClr val="A8A8A8"/>
              </a:buClr>
              <a:buSzPts val="1800"/>
              <a:buFont typeface="Arial"/>
              <a:buNone/>
              <a:defRPr sz="1995" b="0" i="0" u="none" strike="noStrike" cap="none">
                <a:solidFill>
                  <a:srgbClr val="003366"/>
                </a:solidFill>
                <a:latin typeface="Calibri"/>
                <a:ea typeface="Calibri"/>
                <a:cs typeface="Calibri"/>
                <a:sym typeface="Calibri"/>
              </a:defRPr>
            </a:lvl4pPr>
            <a:lvl5pPr marL="2286000" marR="0" lvl="4" indent="-228600" algn="l" rtl="0">
              <a:lnSpc>
                <a:spcPct val="100000"/>
              </a:lnSpc>
              <a:spcBef>
                <a:spcPts val="0"/>
              </a:spcBef>
              <a:spcAft>
                <a:spcPts val="0"/>
              </a:spcAft>
              <a:buClr>
                <a:srgbClr val="A8A8A8"/>
              </a:buClr>
              <a:buSzPts val="1800"/>
              <a:buFont typeface="Arial"/>
              <a:buNone/>
              <a:defRPr sz="1995" b="0" i="0" u="none" strike="noStrike" cap="none">
                <a:solidFill>
                  <a:srgbClr val="9933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A8A8A8"/>
              </a:buClr>
              <a:buSzPts val="1800"/>
              <a:buFont typeface="Arial"/>
              <a:buNone/>
              <a:defRPr sz="1995" b="0" i="0" u="none" strike="noStrike" cap="none">
                <a:solidFill>
                  <a:schemeClr val="dk1"/>
                </a:solidFill>
                <a:latin typeface="Calibri"/>
                <a:ea typeface="Calibri"/>
                <a:cs typeface="Calibri"/>
                <a:sym typeface="Calibri"/>
              </a:defRPr>
            </a:lvl9pPr>
          </a:lstStyle>
          <a:p>
            <a:endParaRPr/>
          </a:p>
        </p:txBody>
      </p:sp>
      <p:sp>
        <p:nvSpPr>
          <p:cNvPr id="42" name="Google Shape;42;p52"/>
          <p:cNvSpPr txBox="1">
            <a:spLocks noGrp="1"/>
          </p:cNvSpPr>
          <p:nvPr>
            <p:ph type="sldNum" idx="12"/>
          </p:nvPr>
        </p:nvSpPr>
        <p:spPr>
          <a:xfrm>
            <a:off x="4838123" y="5337462"/>
            <a:ext cx="222499" cy="596317"/>
          </a:xfrm>
          <a:prstGeom prst="rect">
            <a:avLst/>
          </a:prstGeom>
          <a:noFill/>
          <a:ln>
            <a:noFill/>
          </a:ln>
        </p:spPr>
        <p:txBody>
          <a:bodyPr spcFirstLastPara="1" wrap="square" lIns="38100" tIns="38100" rIns="38100" bIns="38100" anchor="b" anchorCtr="0">
            <a:spAutoFit/>
          </a:bodyPr>
          <a:lstStyle>
            <a:lvl1pPr marL="0" marR="0" lvl="0"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1pPr>
            <a:lvl2pPr marL="0" marR="0" lvl="1"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2pPr>
            <a:lvl3pPr marL="0" marR="0" lvl="2"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3pPr>
            <a:lvl4pPr marL="0" marR="0" lvl="3"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4pPr>
            <a:lvl5pPr marL="0" marR="0" lvl="4"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5pPr>
            <a:lvl6pPr marL="0" marR="0" lvl="5"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6pPr>
            <a:lvl7pPr marL="0" marR="0" lvl="6"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7pPr>
            <a:lvl8pPr marL="0" marR="0" lvl="7"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8pPr>
            <a:lvl9pPr marL="0" marR="0" lvl="8" indent="0" algn="ctr" rtl="0">
              <a:lnSpc>
                <a:spcPct val="100000"/>
              </a:lnSpc>
              <a:spcBef>
                <a:spcPts val="0"/>
              </a:spcBef>
              <a:spcAft>
                <a:spcPts val="0"/>
              </a:spcAft>
              <a:buClr>
                <a:srgbClr val="000000"/>
              </a:buClr>
              <a:buSzPts val="1600"/>
              <a:buFont typeface="Gill Sans"/>
              <a:buNone/>
              <a:defRPr sz="1125" b="0" i="0" u="none" strike="noStrike" cap="none">
                <a:solidFill>
                  <a:srgbClr val="000000"/>
                </a:solidFill>
                <a:latin typeface="Gill Sans"/>
                <a:ea typeface="Gill Sans"/>
                <a:cs typeface="Gill Sans"/>
                <a:sym typeface="Gill Sans"/>
              </a:defRPr>
            </a:lvl9pPr>
          </a:lstStyle>
          <a:p>
            <a:pPr marL="0" lvl="0" indent="0" algn="ctr" rtl="0">
              <a:spcBef>
                <a:spcPts val="0"/>
              </a:spcBef>
              <a:spcAft>
                <a:spcPts val="0"/>
              </a:spcAft>
              <a:buNone/>
            </a:pPr>
            <a:fld id="{00000000-1234-1234-1234-123412341234}" type="slidenum">
              <a:rPr lang="fr-F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43"/>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Disposition personnalisée">
  <p:cSld name="3_Disposition personnalisée">
    <p:spTree>
      <p:nvGrpSpPr>
        <p:cNvPr id="1" name="Shape 44"/>
        <p:cNvGrpSpPr/>
        <p:nvPr/>
      </p:nvGrpSpPr>
      <p:grpSpPr>
        <a:xfrm>
          <a:off x="0" y="0"/>
          <a:ext cx="0" cy="0"/>
          <a:chOff x="0" y="0"/>
          <a:chExt cx="0" cy="0"/>
        </a:xfrm>
      </p:grpSpPr>
      <p:pic>
        <p:nvPicPr>
          <p:cNvPr id="45" name="Google Shape;45;p54"/>
          <p:cNvPicPr preferRelativeResize="0"/>
          <p:nvPr/>
        </p:nvPicPr>
        <p:blipFill rotWithShape="1">
          <a:blip r:embed="rId2">
            <a:alphaModFix/>
          </a:blip>
          <a:srcRect r="-435"/>
          <a:stretch/>
        </p:blipFill>
        <p:spPr>
          <a:xfrm>
            <a:off x="16775" y="6629221"/>
            <a:ext cx="9889225" cy="228779"/>
          </a:xfrm>
          <a:prstGeom prst="rect">
            <a:avLst/>
          </a:prstGeom>
          <a:noFill/>
          <a:ln>
            <a:noFill/>
          </a:ln>
        </p:spPr>
      </p:pic>
      <p:pic>
        <p:nvPicPr>
          <p:cNvPr id="46" name="Google Shape;46;p54" descr="http://atemis.indie-studio.fr/wp-content/uploads/2015/12/recherche-1.jpg"/>
          <p:cNvPicPr preferRelativeResize="0"/>
          <p:nvPr/>
        </p:nvPicPr>
        <p:blipFill rotWithShape="1">
          <a:blip r:embed="rId3">
            <a:alphaModFix/>
          </a:blip>
          <a:srcRect/>
          <a:stretch/>
        </p:blipFill>
        <p:spPr>
          <a:xfrm>
            <a:off x="16775" y="5157538"/>
            <a:ext cx="9872451" cy="1725599"/>
          </a:xfrm>
          <a:prstGeom prst="rect">
            <a:avLst/>
          </a:prstGeom>
          <a:noFill/>
          <a:ln>
            <a:noFill/>
          </a:ln>
        </p:spPr>
      </p:pic>
      <p:sp>
        <p:nvSpPr>
          <p:cNvPr id="47" name="Google Shape;47;p54"/>
          <p:cNvSpPr/>
          <p:nvPr/>
        </p:nvSpPr>
        <p:spPr>
          <a:xfrm>
            <a:off x="586772" y="5257697"/>
            <a:ext cx="8676574" cy="1576432"/>
          </a:xfrm>
          <a:prstGeom prst="rect">
            <a:avLst/>
          </a:prstGeom>
          <a:solidFill>
            <a:schemeClr val="lt1"/>
          </a:solidFill>
          <a:ln>
            <a:noFill/>
          </a:ln>
        </p:spPr>
        <p:txBody>
          <a:bodyPr spcFirstLastPara="1" wrap="square" lIns="90250" tIns="45125" rIns="90250" bIns="45125" anchor="t" anchorCtr="0">
            <a:spAutoFit/>
          </a:bodyPr>
          <a:lstStyle/>
          <a:p>
            <a:pPr marL="0" marR="0" lvl="0" indent="0" algn="just" rtl="0">
              <a:lnSpc>
                <a:spcPct val="90000"/>
              </a:lnSpc>
              <a:spcBef>
                <a:spcPts val="0"/>
              </a:spcBef>
              <a:spcAft>
                <a:spcPts val="0"/>
              </a:spcAft>
              <a:buClr>
                <a:srgbClr val="000000"/>
              </a:buClr>
              <a:buSzPts val="1270"/>
              <a:buFont typeface="Arial"/>
              <a:buNone/>
            </a:pPr>
            <a:r>
              <a:rPr lang="fr-FR" sz="1270" b="1" i="0" u="none" strike="noStrike" cap="none">
                <a:solidFill>
                  <a:srgbClr val="3F3F3F"/>
                </a:solidFill>
                <a:latin typeface="Arial Narrow"/>
                <a:ea typeface="Arial Narrow"/>
                <a:cs typeface="Arial Narrow"/>
                <a:sym typeface="Arial Narrow"/>
              </a:rPr>
              <a:t>ATEMIS</a:t>
            </a:r>
            <a:r>
              <a:rPr lang="fr-FR" sz="1270" b="0" i="0" u="none" strike="noStrike" cap="none">
                <a:solidFill>
                  <a:srgbClr val="3F3F3F"/>
                </a:solidFill>
                <a:latin typeface="Arial Narrow"/>
                <a:ea typeface="Arial Narrow"/>
                <a:cs typeface="Arial Narrow"/>
                <a:sym typeface="Arial Narrow"/>
              </a:rPr>
              <a:t> est un </a:t>
            </a:r>
            <a:r>
              <a:rPr lang="fr-FR" sz="1270" b="1" i="0" u="none" strike="noStrike" cap="none">
                <a:solidFill>
                  <a:srgbClr val="3F3F3F"/>
                </a:solidFill>
                <a:latin typeface="Arial Narrow"/>
                <a:ea typeface="Arial Narrow"/>
                <a:cs typeface="Arial Narrow"/>
                <a:sym typeface="Arial Narrow"/>
              </a:rPr>
              <a:t>laboratoire d’intervention et de recherche</a:t>
            </a:r>
            <a:r>
              <a:rPr lang="fr-FR" sz="1270" b="0" i="0" u="none" strike="noStrike" cap="none">
                <a:solidFill>
                  <a:srgbClr val="3F3F3F"/>
                </a:solidFill>
                <a:latin typeface="Arial Narrow"/>
                <a:ea typeface="Arial Narrow"/>
                <a:cs typeface="Arial Narrow"/>
                <a:sym typeface="Arial Narrow"/>
              </a:rPr>
              <a:t>, créé en 2001, du rapprochement de chercheurs et de consultants. Au cœur de son projet, la volonté de réintroduire la question du travail comme axe de compréhension des mutations sociétales et des enjeux du développement durable, comme levier des évolutions des entreprises, des institutions et des territoires.</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254"/>
              </a:spcBef>
              <a:spcAft>
                <a:spcPts val="0"/>
              </a:spcAft>
              <a:buClr>
                <a:srgbClr val="000000"/>
              </a:buClr>
              <a:buSzPts val="1270"/>
              <a:buFont typeface="Arial"/>
              <a:buNone/>
            </a:pPr>
            <a:endParaRPr sz="1270" b="0" i="0" u="none" strike="noStrike" cap="none">
              <a:solidFill>
                <a:srgbClr val="3F3F3F"/>
              </a:solidFill>
              <a:latin typeface="Arial Narrow"/>
              <a:ea typeface="Arial Narrow"/>
              <a:cs typeface="Arial Narrow"/>
              <a:sym typeface="Arial Narrow"/>
            </a:endParaRPr>
          </a:p>
          <a:p>
            <a:pPr marL="0" marR="0" lvl="0" indent="0" algn="just" rtl="0">
              <a:lnSpc>
                <a:spcPct val="90000"/>
              </a:lnSpc>
              <a:spcBef>
                <a:spcPts val="254"/>
              </a:spcBef>
              <a:spcAft>
                <a:spcPts val="0"/>
              </a:spcAft>
              <a:buClr>
                <a:srgbClr val="000000"/>
              </a:buClr>
              <a:buSzPts val="1270"/>
              <a:buFont typeface="Arial"/>
              <a:buNone/>
            </a:pPr>
            <a:r>
              <a:rPr lang="fr-FR" sz="1270" b="1" i="0" u="none" strike="noStrike" cap="none">
                <a:solidFill>
                  <a:srgbClr val="3F3F3F"/>
                </a:solidFill>
                <a:latin typeface="Arial Narrow"/>
                <a:ea typeface="Arial Narrow"/>
                <a:cs typeface="Arial Narrow"/>
                <a:sym typeface="Arial Narrow"/>
              </a:rPr>
              <a:t>ATEMIS</a:t>
            </a:r>
            <a:r>
              <a:rPr lang="fr-FR" sz="1270" b="0" i="0" u="none" strike="noStrike" cap="none">
                <a:solidFill>
                  <a:srgbClr val="3F3F3F"/>
                </a:solidFill>
                <a:latin typeface="Arial Narrow"/>
                <a:ea typeface="Arial Narrow"/>
                <a:cs typeface="Arial Narrow"/>
                <a:sym typeface="Arial Narrow"/>
              </a:rPr>
              <a:t> est fondé sur une </a:t>
            </a:r>
            <a:r>
              <a:rPr lang="fr-FR" sz="1270" b="1" i="0" u="none" strike="noStrike" cap="none">
                <a:solidFill>
                  <a:srgbClr val="3F3F3F"/>
                </a:solidFill>
                <a:latin typeface="Arial Narrow"/>
                <a:ea typeface="Arial Narrow"/>
                <a:cs typeface="Arial Narrow"/>
                <a:sym typeface="Arial Narrow"/>
              </a:rPr>
              <a:t>approche pluridisciplinaire </a:t>
            </a:r>
            <a:r>
              <a:rPr lang="fr-FR" sz="1270" b="0" i="0" u="none" strike="noStrike" cap="none">
                <a:solidFill>
                  <a:srgbClr val="3F3F3F"/>
                </a:solidFill>
                <a:latin typeface="Arial Narrow"/>
                <a:ea typeface="Arial Narrow"/>
                <a:cs typeface="Arial Narrow"/>
                <a:sym typeface="Arial Narrow"/>
              </a:rPr>
              <a:t>(économie, sociologie, ergonomie, gestion…). Son objet consiste à apporter des réponses aux attentes de ses interlocuteurs fondées sur les connaissances issues de la recherche en sciences sociales et de l’expérience d’intervention. Atemis s’inscrit dans des réseaux de laboratoires afin de faire remonter vers la recherche les situations réelles que rencontrent les acteurs économiques, sociaux et institutionnels, et de constituer l’intervention en question de recherche.</a:t>
            </a:r>
            <a:endParaRPr sz="1400" b="0" i="0" u="none" strike="noStrike" cap="none">
              <a:solidFill>
                <a:srgbClr val="000000"/>
              </a:solidFill>
              <a:latin typeface="Arial"/>
              <a:ea typeface="Arial"/>
              <a:cs typeface="Arial"/>
              <a:sym typeface="Arial"/>
            </a:endParaRPr>
          </a:p>
        </p:txBody>
      </p:sp>
      <p:sp>
        <p:nvSpPr>
          <p:cNvPr id="48" name="Google Shape;48;p54"/>
          <p:cNvSpPr txBox="1">
            <a:spLocks noGrp="1"/>
          </p:cNvSpPr>
          <p:nvPr>
            <p:ph type="body" idx="1"/>
          </p:nvPr>
        </p:nvSpPr>
        <p:spPr>
          <a:xfrm>
            <a:off x="1017361" y="2155991"/>
            <a:ext cx="7815396" cy="22526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435"/>
              </a:spcBef>
              <a:spcAft>
                <a:spcPts val="0"/>
              </a:spcAft>
              <a:buClr>
                <a:srgbClr val="FB2A00"/>
              </a:buClr>
              <a:buSzPts val="2177"/>
              <a:buFont typeface="Arial"/>
              <a:buNone/>
              <a:defRPr sz="2177" b="0" i="0" u="none" strike="noStrike" cap="none">
                <a:solidFill>
                  <a:srgbClr val="FB2A00"/>
                </a:solidFill>
                <a:latin typeface="Calibri"/>
                <a:ea typeface="Calibri"/>
                <a:cs typeface="Calibri"/>
                <a:sym typeface="Calibri"/>
              </a:defRPr>
            </a:lvl1pPr>
            <a:lvl2pPr marL="914400" marR="0" lvl="1" indent="-401383" algn="l" rtl="0">
              <a:lnSpc>
                <a:spcPct val="100000"/>
              </a:lnSpc>
              <a:spcBef>
                <a:spcPts val="544"/>
              </a:spcBef>
              <a:spcAft>
                <a:spcPts val="0"/>
              </a:spcAft>
              <a:buClr>
                <a:srgbClr val="B334FF"/>
              </a:buClr>
              <a:buSzPts val="2721"/>
              <a:buFont typeface="Arial"/>
              <a:buChar char="–"/>
              <a:defRPr sz="2721" b="0" i="0" u="none" strike="noStrike" cap="none">
                <a:solidFill>
                  <a:srgbClr val="B334FF"/>
                </a:solidFill>
                <a:latin typeface="Calibri"/>
                <a:ea typeface="Calibri"/>
                <a:cs typeface="Calibri"/>
                <a:sym typeface="Calibri"/>
              </a:defRPr>
            </a:lvl2pPr>
            <a:lvl3pPr marL="1371600" marR="0" lvl="2" indent="-378333" algn="l" rtl="0">
              <a:lnSpc>
                <a:spcPct val="100000"/>
              </a:lnSpc>
              <a:spcBef>
                <a:spcPts val="472"/>
              </a:spcBef>
              <a:spcAft>
                <a:spcPts val="0"/>
              </a:spcAft>
              <a:buClr>
                <a:srgbClr val="666666"/>
              </a:buClr>
              <a:buSzPts val="2358"/>
              <a:buFont typeface="Arial"/>
              <a:buChar char="•"/>
              <a:defRPr sz="2358" b="0" i="0" u="none" strike="noStrike" cap="none">
                <a:solidFill>
                  <a:srgbClr val="666666"/>
                </a:solidFill>
                <a:latin typeface="Calibri"/>
                <a:ea typeface="Calibri"/>
                <a:cs typeface="Calibri"/>
                <a:sym typeface="Calibri"/>
              </a:defRPr>
            </a:lvl3pPr>
            <a:lvl4pPr marL="1828800" marR="0" lvl="3" indent="-355282" algn="l" rtl="0">
              <a:lnSpc>
                <a:spcPct val="100000"/>
              </a:lnSpc>
              <a:spcBef>
                <a:spcPts val="399"/>
              </a:spcBef>
              <a:spcAft>
                <a:spcPts val="0"/>
              </a:spcAft>
              <a:buClr>
                <a:srgbClr val="003366"/>
              </a:buClr>
              <a:buSzPts val="1995"/>
              <a:buFont typeface="Arial"/>
              <a:buChar char="–"/>
              <a:defRPr sz="1995" b="0" i="0" u="none" strike="noStrike" cap="none">
                <a:solidFill>
                  <a:srgbClr val="003366"/>
                </a:solidFill>
                <a:latin typeface="Calibri"/>
                <a:ea typeface="Calibri"/>
                <a:cs typeface="Calibri"/>
                <a:sym typeface="Calibri"/>
              </a:defRPr>
            </a:lvl4pPr>
            <a:lvl5pPr marL="2286000" marR="0" lvl="4" indent="-355282" algn="l" rtl="0">
              <a:lnSpc>
                <a:spcPct val="100000"/>
              </a:lnSpc>
              <a:spcBef>
                <a:spcPts val="399"/>
              </a:spcBef>
              <a:spcAft>
                <a:spcPts val="0"/>
              </a:spcAft>
              <a:buClr>
                <a:srgbClr val="993300"/>
              </a:buClr>
              <a:buSzPts val="1995"/>
              <a:buFont typeface="Arial"/>
              <a:buChar char="»"/>
              <a:defRPr sz="1995" b="0" i="0" u="none" strike="noStrike" cap="none">
                <a:solidFill>
                  <a:srgbClr val="993300"/>
                </a:solidFill>
                <a:latin typeface="Calibri"/>
                <a:ea typeface="Calibri"/>
                <a:cs typeface="Calibri"/>
                <a:sym typeface="Calibri"/>
              </a:defRPr>
            </a:lvl5pPr>
            <a:lvl6pPr marL="2743200" marR="0" lvl="5" indent="-355282" algn="l" rtl="0">
              <a:lnSpc>
                <a:spcPct val="100000"/>
              </a:lnSpc>
              <a:spcBef>
                <a:spcPts val="399"/>
              </a:spcBef>
              <a:spcAft>
                <a:spcPts val="0"/>
              </a:spcAft>
              <a:buClr>
                <a:schemeClr val="dk1"/>
              </a:buClr>
              <a:buSzPts val="1995"/>
              <a:buFont typeface="Arial"/>
              <a:buChar char="•"/>
              <a:defRPr sz="1995" b="0" i="0" u="none" strike="noStrike" cap="none">
                <a:solidFill>
                  <a:schemeClr val="dk1"/>
                </a:solidFill>
                <a:latin typeface="Calibri"/>
                <a:ea typeface="Calibri"/>
                <a:cs typeface="Calibri"/>
                <a:sym typeface="Calibri"/>
              </a:defRPr>
            </a:lvl6pPr>
            <a:lvl7pPr marL="3200400" marR="0" lvl="6" indent="-355282" algn="l" rtl="0">
              <a:lnSpc>
                <a:spcPct val="100000"/>
              </a:lnSpc>
              <a:spcBef>
                <a:spcPts val="399"/>
              </a:spcBef>
              <a:spcAft>
                <a:spcPts val="0"/>
              </a:spcAft>
              <a:buClr>
                <a:schemeClr val="dk1"/>
              </a:buClr>
              <a:buSzPts val="1995"/>
              <a:buFont typeface="Arial"/>
              <a:buChar char="•"/>
              <a:defRPr sz="1995" b="0" i="0" u="none" strike="noStrike" cap="none">
                <a:solidFill>
                  <a:schemeClr val="dk1"/>
                </a:solidFill>
                <a:latin typeface="Calibri"/>
                <a:ea typeface="Calibri"/>
                <a:cs typeface="Calibri"/>
                <a:sym typeface="Calibri"/>
              </a:defRPr>
            </a:lvl7pPr>
            <a:lvl8pPr marL="3657600" marR="0" lvl="7" indent="-355282" algn="l" rtl="0">
              <a:lnSpc>
                <a:spcPct val="100000"/>
              </a:lnSpc>
              <a:spcBef>
                <a:spcPts val="399"/>
              </a:spcBef>
              <a:spcAft>
                <a:spcPts val="0"/>
              </a:spcAft>
              <a:buClr>
                <a:schemeClr val="dk1"/>
              </a:buClr>
              <a:buSzPts val="1995"/>
              <a:buFont typeface="Arial"/>
              <a:buChar char="•"/>
              <a:defRPr sz="1995" b="0" i="0" u="none" strike="noStrike" cap="none">
                <a:solidFill>
                  <a:schemeClr val="dk1"/>
                </a:solidFill>
                <a:latin typeface="Calibri"/>
                <a:ea typeface="Calibri"/>
                <a:cs typeface="Calibri"/>
                <a:sym typeface="Calibri"/>
              </a:defRPr>
            </a:lvl8pPr>
            <a:lvl9pPr marL="4114800" marR="0" lvl="8" indent="-355282" algn="l" rtl="0">
              <a:lnSpc>
                <a:spcPct val="100000"/>
              </a:lnSpc>
              <a:spcBef>
                <a:spcPts val="399"/>
              </a:spcBef>
              <a:spcAft>
                <a:spcPts val="0"/>
              </a:spcAft>
              <a:buClr>
                <a:schemeClr val="dk1"/>
              </a:buClr>
              <a:buSzPts val="1995"/>
              <a:buFont typeface="Arial"/>
              <a:buChar char="•"/>
              <a:defRPr sz="1995"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49"/>
        <p:cNvGrpSpPr/>
        <p:nvPr/>
      </p:nvGrpSpPr>
      <p:grpSpPr>
        <a:xfrm>
          <a:off x="0" y="0"/>
          <a:ext cx="0" cy="0"/>
          <a:chOff x="0" y="0"/>
          <a:chExt cx="0" cy="0"/>
        </a:xfrm>
      </p:grpSpPr>
      <p:sp>
        <p:nvSpPr>
          <p:cNvPr id="50" name="Google Shape;50;p55"/>
          <p:cNvSpPr txBox="1">
            <a:spLocks noGrp="1"/>
          </p:cNvSpPr>
          <p:nvPr>
            <p:ph type="title"/>
          </p:nvPr>
        </p:nvSpPr>
        <p:spPr>
          <a:xfrm>
            <a:off x="782506" y="4353136"/>
            <a:ext cx="8420100" cy="13620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902" b="0" i="0" u="none" strike="noStrike" cap="none">
                <a:solidFill>
                  <a:srgbClr val="FB2A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9pPr>
          </a:lstStyle>
          <a:p>
            <a:endParaRPr/>
          </a:p>
        </p:txBody>
      </p:sp>
      <p:sp>
        <p:nvSpPr>
          <p:cNvPr id="51" name="Google Shape;51;p55"/>
          <p:cNvSpPr txBox="1">
            <a:spLocks noGrp="1"/>
          </p:cNvSpPr>
          <p:nvPr>
            <p:ph type="body" idx="1"/>
          </p:nvPr>
        </p:nvSpPr>
        <p:spPr>
          <a:xfrm>
            <a:off x="782506" y="2852940"/>
            <a:ext cx="8420100" cy="150018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35"/>
              </a:spcBef>
              <a:spcAft>
                <a:spcPts val="0"/>
              </a:spcAft>
              <a:buClr>
                <a:srgbClr val="808080"/>
              </a:buClr>
              <a:buSzPts val="2177"/>
              <a:buFont typeface="Arial"/>
              <a:buNone/>
              <a:defRPr sz="2177" b="0" i="0" u="none" strike="noStrike" cap="none">
                <a:solidFill>
                  <a:srgbClr val="808080"/>
                </a:solidFill>
                <a:latin typeface="Calibri"/>
                <a:ea typeface="Calibri"/>
                <a:cs typeface="Calibri"/>
                <a:sym typeface="Calibri"/>
              </a:defRPr>
            </a:lvl1pPr>
            <a:lvl2pPr marL="914400" marR="0" lvl="1" indent="-228600" algn="l" rtl="0">
              <a:lnSpc>
                <a:spcPct val="100000"/>
              </a:lnSpc>
              <a:spcBef>
                <a:spcPts val="363"/>
              </a:spcBef>
              <a:spcAft>
                <a:spcPts val="0"/>
              </a:spcAft>
              <a:buClr>
                <a:srgbClr val="888888"/>
              </a:buClr>
              <a:buSzPts val="1814"/>
              <a:buFont typeface="Arial"/>
              <a:buNone/>
              <a:defRPr sz="1814"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08"/>
              </a:spcBef>
              <a:spcAft>
                <a:spcPts val="0"/>
              </a:spcAft>
              <a:buClr>
                <a:srgbClr val="888888"/>
              </a:buClr>
              <a:buSzPts val="1542"/>
              <a:buFont typeface="Arial"/>
              <a:buNone/>
              <a:defRPr sz="1542"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72"/>
              </a:spcBef>
              <a:spcAft>
                <a:spcPts val="0"/>
              </a:spcAft>
              <a:buClr>
                <a:srgbClr val="888888"/>
              </a:buClr>
              <a:buSzPts val="1361"/>
              <a:buFont typeface="Arial"/>
              <a:buNone/>
              <a:defRPr sz="1361"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72"/>
              </a:spcBef>
              <a:spcAft>
                <a:spcPts val="0"/>
              </a:spcAft>
              <a:buClr>
                <a:srgbClr val="888888"/>
              </a:buClr>
              <a:buSzPts val="1361"/>
              <a:buFont typeface="Arial"/>
              <a:buNone/>
              <a:defRPr sz="1361"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72"/>
              </a:spcBef>
              <a:spcAft>
                <a:spcPts val="0"/>
              </a:spcAft>
              <a:buClr>
                <a:srgbClr val="888888"/>
              </a:buClr>
              <a:buSzPts val="1361"/>
              <a:buFont typeface="Arial"/>
              <a:buNone/>
              <a:defRPr sz="1361"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72"/>
              </a:spcBef>
              <a:spcAft>
                <a:spcPts val="0"/>
              </a:spcAft>
              <a:buClr>
                <a:srgbClr val="888888"/>
              </a:buClr>
              <a:buSzPts val="1361"/>
              <a:buFont typeface="Arial"/>
              <a:buNone/>
              <a:defRPr sz="1361"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72"/>
              </a:spcBef>
              <a:spcAft>
                <a:spcPts val="0"/>
              </a:spcAft>
              <a:buClr>
                <a:srgbClr val="888888"/>
              </a:buClr>
              <a:buSzPts val="1361"/>
              <a:buFont typeface="Arial"/>
              <a:buNone/>
              <a:defRPr sz="1361"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72"/>
              </a:spcBef>
              <a:spcAft>
                <a:spcPts val="0"/>
              </a:spcAft>
              <a:buClr>
                <a:srgbClr val="888888"/>
              </a:buClr>
              <a:buSzPts val="1361"/>
              <a:buFont typeface="Arial"/>
              <a:buNone/>
              <a:defRPr sz="1361" b="0" i="0" u="none" strike="noStrike" cap="none">
                <a:solidFill>
                  <a:srgbClr val="888888"/>
                </a:solidFill>
                <a:latin typeface="Calibri"/>
                <a:ea typeface="Calibri"/>
                <a:cs typeface="Calibri"/>
                <a:sym typeface="Calibri"/>
              </a:defRPr>
            </a:lvl9pPr>
          </a:lstStyle>
          <a:p>
            <a:endParaRPr/>
          </a:p>
        </p:txBody>
      </p:sp>
      <p:pic>
        <p:nvPicPr>
          <p:cNvPr id="52" name="Google Shape;52;p55"/>
          <p:cNvPicPr preferRelativeResize="0"/>
          <p:nvPr/>
        </p:nvPicPr>
        <p:blipFill rotWithShape="1">
          <a:blip r:embed="rId2">
            <a:alphaModFix/>
          </a:blip>
          <a:srcRect r="-471" b="-1"/>
          <a:stretch/>
        </p:blipFill>
        <p:spPr>
          <a:xfrm>
            <a:off x="39556" y="1012507"/>
            <a:ext cx="9906000" cy="81350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Deux contenus">
  <p:cSld name="3_Deux contenus">
    <p:spTree>
      <p:nvGrpSpPr>
        <p:cNvPr id="1" name="Shape 53"/>
        <p:cNvGrpSpPr/>
        <p:nvPr/>
      </p:nvGrpSpPr>
      <p:grpSpPr>
        <a:xfrm>
          <a:off x="0" y="0"/>
          <a:ext cx="0" cy="0"/>
          <a:chOff x="0" y="0"/>
          <a:chExt cx="0" cy="0"/>
        </a:xfrm>
      </p:grpSpPr>
      <p:sp>
        <p:nvSpPr>
          <p:cNvPr id="54" name="Google Shape;54;p56"/>
          <p:cNvSpPr txBox="1">
            <a:spLocks noGrp="1"/>
          </p:cNvSpPr>
          <p:nvPr>
            <p:ph type="title"/>
          </p:nvPr>
        </p:nvSpPr>
        <p:spPr>
          <a:xfrm>
            <a:off x="506507" y="359400"/>
            <a:ext cx="8182016" cy="65293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2902" b="0" i="0" u="none" strike="noStrike" cap="none">
                <a:solidFill>
                  <a:srgbClr val="FB2A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3537" b="0" i="0" u="none" strike="noStrike" cap="none">
                <a:solidFill>
                  <a:srgbClr val="FF6600"/>
                </a:solidFill>
                <a:latin typeface="Calibri"/>
                <a:ea typeface="Calibri"/>
                <a:cs typeface="Calibri"/>
                <a:sym typeface="Calibri"/>
              </a:defRPr>
            </a:lvl9pPr>
          </a:lstStyle>
          <a:p>
            <a:endParaRPr/>
          </a:p>
        </p:txBody>
      </p:sp>
      <p:sp>
        <p:nvSpPr>
          <p:cNvPr id="55" name="Google Shape;55;p56"/>
          <p:cNvSpPr txBox="1">
            <a:spLocks noGrp="1"/>
          </p:cNvSpPr>
          <p:nvPr>
            <p:ph type="body" idx="1"/>
          </p:nvPr>
        </p:nvSpPr>
        <p:spPr>
          <a:xfrm>
            <a:off x="506507" y="1756095"/>
            <a:ext cx="9316013" cy="3240360"/>
          </a:xfrm>
          <a:prstGeom prst="rect">
            <a:avLst/>
          </a:prstGeom>
          <a:noFill/>
          <a:ln>
            <a:noFill/>
          </a:ln>
        </p:spPr>
        <p:txBody>
          <a:bodyPr spcFirstLastPara="1" wrap="square" lIns="91425" tIns="45700" rIns="91425" bIns="45700" anchor="t" anchorCtr="0">
            <a:noAutofit/>
          </a:bodyPr>
          <a:lstStyle>
            <a:lvl1pPr marL="457200" marR="0" lvl="0" indent="-389890" algn="l" rtl="0">
              <a:lnSpc>
                <a:spcPct val="100000"/>
              </a:lnSpc>
              <a:spcBef>
                <a:spcPts val="508"/>
              </a:spcBef>
              <a:spcAft>
                <a:spcPts val="0"/>
              </a:spcAft>
              <a:buClr>
                <a:srgbClr val="FB2A00"/>
              </a:buClr>
              <a:buSzPts val="2540"/>
              <a:buFont typeface="Noto Sans Symbols"/>
              <a:buChar char="❖"/>
              <a:defRPr sz="2540" b="0" i="0" u="none" strike="noStrike" cap="none">
                <a:solidFill>
                  <a:srgbClr val="808080"/>
                </a:solidFill>
                <a:latin typeface="Calibri"/>
                <a:ea typeface="Calibri"/>
                <a:cs typeface="Calibri"/>
                <a:sym typeface="Calibri"/>
              </a:defRPr>
            </a:lvl1pPr>
            <a:lvl2pPr marL="914400" marR="0" lvl="1" indent="-366839" algn="l" rtl="0">
              <a:lnSpc>
                <a:spcPct val="100000"/>
              </a:lnSpc>
              <a:spcBef>
                <a:spcPts val="435"/>
              </a:spcBef>
              <a:spcAft>
                <a:spcPts val="0"/>
              </a:spcAft>
              <a:buClr>
                <a:srgbClr val="666666"/>
              </a:buClr>
              <a:buSzPts val="2177"/>
              <a:buFont typeface="Noto Sans Symbols"/>
              <a:buChar char="⮚"/>
              <a:defRPr sz="2177" b="0" i="0" u="none" strike="noStrike" cap="none">
                <a:solidFill>
                  <a:srgbClr val="969696"/>
                </a:solidFill>
                <a:latin typeface="Calibri"/>
                <a:ea typeface="Calibri"/>
                <a:cs typeface="Calibri"/>
                <a:sym typeface="Calibri"/>
              </a:defRPr>
            </a:lvl2pPr>
            <a:lvl3pPr marL="1371600" marR="0" lvl="2" indent="-378333" algn="l" rtl="0">
              <a:lnSpc>
                <a:spcPct val="100000"/>
              </a:lnSpc>
              <a:spcBef>
                <a:spcPts val="472"/>
              </a:spcBef>
              <a:spcAft>
                <a:spcPts val="0"/>
              </a:spcAft>
              <a:buClr>
                <a:srgbClr val="B334FF"/>
              </a:buClr>
              <a:buSzPts val="2358"/>
              <a:buFont typeface="Arial"/>
              <a:buChar char="•"/>
              <a:defRPr sz="2358" b="0" i="0" u="none" strike="noStrike" cap="none">
                <a:solidFill>
                  <a:srgbClr val="B334FF"/>
                </a:solidFill>
                <a:latin typeface="Calibri"/>
                <a:ea typeface="Calibri"/>
                <a:cs typeface="Calibri"/>
                <a:sym typeface="Calibri"/>
              </a:defRPr>
            </a:lvl3pPr>
            <a:lvl4pPr marL="1828800" marR="0" lvl="3" indent="-355282" algn="l" rtl="0">
              <a:lnSpc>
                <a:spcPct val="100000"/>
              </a:lnSpc>
              <a:spcBef>
                <a:spcPts val="399"/>
              </a:spcBef>
              <a:spcAft>
                <a:spcPts val="0"/>
              </a:spcAft>
              <a:buClr>
                <a:srgbClr val="003366"/>
              </a:buClr>
              <a:buSzPts val="1995"/>
              <a:buFont typeface="Arial"/>
              <a:buChar char="–"/>
              <a:defRPr sz="1995" b="0" i="0" u="none" strike="noStrike" cap="none">
                <a:solidFill>
                  <a:srgbClr val="003366"/>
                </a:solidFill>
                <a:latin typeface="Calibri"/>
                <a:ea typeface="Calibri"/>
                <a:cs typeface="Calibri"/>
                <a:sym typeface="Calibri"/>
              </a:defRPr>
            </a:lvl4pPr>
            <a:lvl5pPr marL="2286000" marR="0" lvl="4" indent="-355282" algn="l" rtl="0">
              <a:lnSpc>
                <a:spcPct val="100000"/>
              </a:lnSpc>
              <a:spcBef>
                <a:spcPts val="399"/>
              </a:spcBef>
              <a:spcAft>
                <a:spcPts val="0"/>
              </a:spcAft>
              <a:buClr>
                <a:srgbClr val="993300"/>
              </a:buClr>
              <a:buSzPts val="1995"/>
              <a:buFont typeface="Arial"/>
              <a:buChar char="»"/>
              <a:defRPr sz="1995" b="0" i="0" u="none" strike="noStrike" cap="none">
                <a:solidFill>
                  <a:srgbClr val="993300"/>
                </a:solidFill>
                <a:latin typeface="Calibri"/>
                <a:ea typeface="Calibri"/>
                <a:cs typeface="Calibri"/>
                <a:sym typeface="Calibri"/>
              </a:defRPr>
            </a:lvl5pPr>
            <a:lvl6pPr marL="2743200" marR="0" lvl="5" indent="-355282" algn="l" rtl="0">
              <a:lnSpc>
                <a:spcPct val="100000"/>
              </a:lnSpc>
              <a:spcBef>
                <a:spcPts val="399"/>
              </a:spcBef>
              <a:spcAft>
                <a:spcPts val="0"/>
              </a:spcAft>
              <a:buClr>
                <a:schemeClr val="dk1"/>
              </a:buClr>
              <a:buSzPts val="1995"/>
              <a:buFont typeface="Arial"/>
              <a:buChar char="•"/>
              <a:defRPr sz="1995" b="0" i="0" u="none" strike="noStrike" cap="none">
                <a:solidFill>
                  <a:schemeClr val="dk1"/>
                </a:solidFill>
                <a:latin typeface="Calibri"/>
                <a:ea typeface="Calibri"/>
                <a:cs typeface="Calibri"/>
                <a:sym typeface="Calibri"/>
              </a:defRPr>
            </a:lvl6pPr>
            <a:lvl7pPr marL="3200400" marR="0" lvl="6" indent="-355282" algn="l" rtl="0">
              <a:lnSpc>
                <a:spcPct val="100000"/>
              </a:lnSpc>
              <a:spcBef>
                <a:spcPts val="399"/>
              </a:spcBef>
              <a:spcAft>
                <a:spcPts val="0"/>
              </a:spcAft>
              <a:buClr>
                <a:schemeClr val="dk1"/>
              </a:buClr>
              <a:buSzPts val="1995"/>
              <a:buFont typeface="Arial"/>
              <a:buChar char="•"/>
              <a:defRPr sz="1995" b="0" i="0" u="none" strike="noStrike" cap="none">
                <a:solidFill>
                  <a:schemeClr val="dk1"/>
                </a:solidFill>
                <a:latin typeface="Calibri"/>
                <a:ea typeface="Calibri"/>
                <a:cs typeface="Calibri"/>
                <a:sym typeface="Calibri"/>
              </a:defRPr>
            </a:lvl7pPr>
            <a:lvl8pPr marL="3657600" marR="0" lvl="7" indent="-355282" algn="l" rtl="0">
              <a:lnSpc>
                <a:spcPct val="100000"/>
              </a:lnSpc>
              <a:spcBef>
                <a:spcPts val="399"/>
              </a:spcBef>
              <a:spcAft>
                <a:spcPts val="0"/>
              </a:spcAft>
              <a:buClr>
                <a:schemeClr val="dk1"/>
              </a:buClr>
              <a:buSzPts val="1995"/>
              <a:buFont typeface="Arial"/>
              <a:buChar char="•"/>
              <a:defRPr sz="1995" b="0" i="0" u="none" strike="noStrike" cap="none">
                <a:solidFill>
                  <a:schemeClr val="dk1"/>
                </a:solidFill>
                <a:latin typeface="Calibri"/>
                <a:ea typeface="Calibri"/>
                <a:cs typeface="Calibri"/>
                <a:sym typeface="Calibri"/>
              </a:defRPr>
            </a:lvl8pPr>
            <a:lvl9pPr marL="4114800" marR="0" lvl="8" indent="-355282" algn="l" rtl="0">
              <a:lnSpc>
                <a:spcPct val="100000"/>
              </a:lnSpc>
              <a:spcBef>
                <a:spcPts val="399"/>
              </a:spcBef>
              <a:spcAft>
                <a:spcPts val="0"/>
              </a:spcAft>
              <a:buClr>
                <a:schemeClr val="dk1"/>
              </a:buClr>
              <a:buSzPts val="1995"/>
              <a:buFont typeface="Arial"/>
              <a:buChar char="•"/>
              <a:defRPr sz="1995" b="0" i="0" u="none" strike="noStrike" cap="none">
                <a:solidFill>
                  <a:schemeClr val="dk1"/>
                </a:solidFill>
                <a:latin typeface="Calibri"/>
                <a:ea typeface="Calibri"/>
                <a:cs typeface="Calibri"/>
                <a:sym typeface="Calibri"/>
              </a:defRPr>
            </a:lvl9pPr>
          </a:lstStyle>
          <a:p>
            <a:endParaRPr/>
          </a:p>
        </p:txBody>
      </p:sp>
      <p:sp>
        <p:nvSpPr>
          <p:cNvPr id="56" name="Google Shape;56;p56"/>
          <p:cNvSpPr txBox="1"/>
          <p:nvPr/>
        </p:nvSpPr>
        <p:spPr>
          <a:xfrm>
            <a:off x="4567878" y="6423481"/>
            <a:ext cx="792657" cy="223177"/>
          </a:xfrm>
          <a:prstGeom prst="rect">
            <a:avLst/>
          </a:prstGeom>
          <a:noFill/>
          <a:ln>
            <a:noFill/>
          </a:ln>
        </p:spPr>
        <p:txBody>
          <a:bodyPr spcFirstLastPara="1" wrap="square" lIns="0" tIns="0" rIns="35525" bIns="0" anchor="t" anchorCtr="0">
            <a:noAutofit/>
          </a:bodyPr>
          <a:lstStyle/>
          <a:p>
            <a:pPr marL="0" marR="0" lvl="0" indent="0" algn="r" rtl="0">
              <a:lnSpc>
                <a:spcPct val="100000"/>
              </a:lnSpc>
              <a:spcBef>
                <a:spcPts val="0"/>
              </a:spcBef>
              <a:spcAft>
                <a:spcPts val="0"/>
              </a:spcAft>
              <a:buClr>
                <a:srgbClr val="000000"/>
              </a:buClr>
              <a:buSzPts val="1088"/>
              <a:buFont typeface="Arial"/>
              <a:buNone/>
            </a:pPr>
            <a:endParaRPr sz="1088" b="0" i="0" u="none" strike="noStrike" cap="none">
              <a:solidFill>
                <a:schemeClr val="dk1"/>
              </a:solidFill>
              <a:latin typeface="Arial"/>
              <a:ea typeface="Arial"/>
              <a:cs typeface="Arial"/>
              <a:sym typeface="Arial"/>
            </a:endParaRPr>
          </a:p>
        </p:txBody>
      </p:sp>
      <p:pic>
        <p:nvPicPr>
          <p:cNvPr id="57" name="Google Shape;57;p56" descr="http://atemis.indie-studio.fr/wp-content/uploads/2015/07/formation.jpg"/>
          <p:cNvPicPr preferRelativeResize="0"/>
          <p:nvPr/>
        </p:nvPicPr>
        <p:blipFill rotWithShape="1">
          <a:blip r:embed="rId2">
            <a:alphaModFix/>
          </a:blip>
          <a:srcRect/>
          <a:stretch/>
        </p:blipFill>
        <p:spPr>
          <a:xfrm>
            <a:off x="8038239" y="32847"/>
            <a:ext cx="1867761" cy="1828698"/>
          </a:xfrm>
          <a:prstGeom prst="rect">
            <a:avLst/>
          </a:prstGeom>
          <a:solidFill>
            <a:srgbClr val="F52700"/>
          </a:solidFill>
          <a:ln>
            <a:noFill/>
          </a:ln>
        </p:spPr>
      </p:pic>
      <p:sp>
        <p:nvSpPr>
          <p:cNvPr id="58" name="Google Shape;58;p56"/>
          <p:cNvSpPr txBox="1"/>
          <p:nvPr/>
        </p:nvSpPr>
        <p:spPr>
          <a:xfrm>
            <a:off x="9555697" y="6713256"/>
            <a:ext cx="348239" cy="143521"/>
          </a:xfrm>
          <a:prstGeom prst="rect">
            <a:avLst/>
          </a:prstGeom>
          <a:noFill/>
          <a:ln>
            <a:noFill/>
          </a:ln>
        </p:spPr>
        <p:txBody>
          <a:bodyPr spcFirstLastPara="1" wrap="square" lIns="0" tIns="0" rIns="32650" bIns="0" anchor="t" anchorCtr="0">
            <a:noAutofit/>
          </a:bodyPr>
          <a:lstStyle/>
          <a:p>
            <a:pPr marL="0" marR="0" lvl="0" indent="0" algn="r" rtl="0">
              <a:lnSpc>
                <a:spcPct val="100000"/>
              </a:lnSpc>
              <a:spcBef>
                <a:spcPts val="0"/>
              </a:spcBef>
              <a:spcAft>
                <a:spcPts val="0"/>
              </a:spcAft>
              <a:buClr>
                <a:srgbClr val="000000"/>
              </a:buClr>
              <a:buSzPts val="997"/>
              <a:buFont typeface="Arial"/>
              <a:buNone/>
            </a:pPr>
            <a:fld id="{00000000-1234-1234-1234-123412341234}" type="slidenum">
              <a:rPr lang="fr-FR" sz="997" b="0" i="0" u="none" strike="noStrike" cap="none">
                <a:solidFill>
                  <a:srgbClr val="666666"/>
                </a:solidFill>
                <a:latin typeface="Calibri"/>
                <a:ea typeface="Calibri"/>
                <a:cs typeface="Calibri"/>
                <a:sym typeface="Calibri"/>
              </a:rPr>
              <a:t>‹nº›</a:t>
            </a:fld>
            <a:endParaRPr sz="997" b="0" i="0" u="none" strike="noStrike" cap="none">
              <a:solidFill>
                <a:srgbClr val="666666"/>
              </a:solidFill>
              <a:latin typeface="Calibri"/>
              <a:ea typeface="Calibri"/>
              <a:cs typeface="Calibri"/>
              <a:sym typeface="Calibri"/>
            </a:endParaRPr>
          </a:p>
        </p:txBody>
      </p:sp>
      <p:pic>
        <p:nvPicPr>
          <p:cNvPr id="59" name="Google Shape;59;p56" descr="C:\Users\clair\Desktop\logo-petit.jpg"/>
          <p:cNvPicPr preferRelativeResize="0"/>
          <p:nvPr/>
        </p:nvPicPr>
        <p:blipFill rotWithShape="1">
          <a:blip r:embed="rId3">
            <a:alphaModFix/>
          </a:blip>
          <a:srcRect l="988" b="11169"/>
          <a:stretch/>
        </p:blipFill>
        <p:spPr>
          <a:xfrm>
            <a:off x="2064" y="6595591"/>
            <a:ext cx="811963" cy="26124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Deux contenus">
  <p:cSld name="2_Deux contenus">
    <p:spTree>
      <p:nvGrpSpPr>
        <p:cNvPr id="1" name="Shape 6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8"/>
          <p:cNvSpPr txBox="1"/>
          <p:nvPr/>
        </p:nvSpPr>
        <p:spPr>
          <a:xfrm>
            <a:off x="495300" y="1730924"/>
            <a:ext cx="8915400" cy="3240360"/>
          </a:xfrm>
          <a:prstGeom prst="rect">
            <a:avLst/>
          </a:prstGeom>
          <a:noFill/>
          <a:ln>
            <a:noFill/>
          </a:ln>
        </p:spPr>
        <p:txBody>
          <a:bodyPr spcFirstLastPara="1" wrap="square" lIns="91425" tIns="45700" rIns="91425" bIns="45700" anchor="t" anchorCtr="0">
            <a:noAutofit/>
          </a:bodyPr>
          <a:lstStyle/>
          <a:p>
            <a:pPr marL="373063" marR="0" lvl="0" indent="-171450" algn="l" rtl="0">
              <a:lnSpc>
                <a:spcPct val="100000"/>
              </a:lnSpc>
              <a:spcBef>
                <a:spcPts val="0"/>
              </a:spcBef>
              <a:spcAft>
                <a:spcPts val="0"/>
              </a:spcAft>
              <a:buClr>
                <a:srgbClr val="040470"/>
              </a:buClr>
              <a:buSzPts val="3175"/>
              <a:buFont typeface="Arial"/>
              <a:buNone/>
            </a:pPr>
            <a:endParaRPr sz="3175" b="0" i="0" u="none" strike="noStrike" cap="none">
              <a:solidFill>
                <a:srgbClr val="FFAB00"/>
              </a:solidFill>
              <a:latin typeface="Calibri"/>
              <a:ea typeface="Calibri"/>
              <a:cs typeface="Calibri"/>
              <a:sym typeface="Calibri"/>
            </a:endParaRPr>
          </a:p>
        </p:txBody>
      </p:sp>
      <p:sp>
        <p:nvSpPr>
          <p:cNvPr id="11" name="Google Shape;11;p48"/>
          <p:cNvSpPr txBox="1"/>
          <p:nvPr/>
        </p:nvSpPr>
        <p:spPr>
          <a:xfrm>
            <a:off x="2534737" y="187896"/>
            <a:ext cx="6708745" cy="504800"/>
          </a:xfrm>
          <a:prstGeom prst="rect">
            <a:avLst/>
          </a:prstGeom>
          <a:noFill/>
          <a:ln>
            <a:noFill/>
          </a:ln>
        </p:spPr>
        <p:txBody>
          <a:bodyPr spcFirstLastPara="1" wrap="square" lIns="91425" tIns="45700" rIns="91425" bIns="45700" anchor="t" anchorCtr="0">
            <a:noAutofit/>
          </a:bodyPr>
          <a:lstStyle/>
          <a:p>
            <a:pPr marL="373063" marR="0" lvl="0" indent="-373063" algn="r" rtl="0">
              <a:lnSpc>
                <a:spcPct val="100000"/>
              </a:lnSpc>
              <a:spcBef>
                <a:spcPts val="0"/>
              </a:spcBef>
              <a:spcAft>
                <a:spcPts val="0"/>
              </a:spcAft>
              <a:buClr>
                <a:schemeClr val="lt1"/>
              </a:buClr>
              <a:buSzPts val="2721"/>
              <a:buFont typeface="Arial"/>
              <a:buNone/>
            </a:pPr>
            <a:r>
              <a:rPr lang="fr-FR" sz="2721" b="0" i="0" u="none" strike="noStrike" cap="none">
                <a:solidFill>
                  <a:schemeClr val="lt1"/>
                </a:solidFill>
                <a:latin typeface="Calibri"/>
                <a:ea typeface="Calibri"/>
                <a:cs typeface="Calibri"/>
                <a:sym typeface="Calibri"/>
              </a:rPr>
              <a:t>Cliquez pour modifier le titre</a:t>
            </a:r>
            <a:endParaRPr sz="2721"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56.jp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g386b2ccc85a_0_0"/>
          <p:cNvSpPr/>
          <p:nvPr/>
        </p:nvSpPr>
        <p:spPr>
          <a:xfrm>
            <a:off x="0" y="0"/>
            <a:ext cx="9921240" cy="6866573"/>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9209" b="-9209"/>
            </a:stretch>
          </a:blipFill>
          <a:ln>
            <a:noFill/>
          </a:ln>
        </p:spPr>
        <p:txBody>
          <a:bodyPr spcFirstLastPara="1" wrap="square" lIns="53325" tIns="26650" rIns="53325" bIns="2665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71" name="Google Shape;71;g386b2ccc85a_0_0"/>
          <p:cNvSpPr/>
          <p:nvPr/>
        </p:nvSpPr>
        <p:spPr>
          <a:xfrm>
            <a:off x="6156654" y="1834201"/>
            <a:ext cx="1863849" cy="2293307"/>
          </a:xfrm>
          <a:custGeom>
            <a:avLst/>
            <a:gdLst/>
            <a:ahLst/>
            <a:cxnLst/>
            <a:rect l="l" t="t" r="r" b="b"/>
            <a:pathLst>
              <a:path w="3435666" h="3435666" extrusionOk="0">
                <a:moveTo>
                  <a:pt x="0" y="0"/>
                </a:moveTo>
                <a:lnTo>
                  <a:pt x="3435666" y="0"/>
                </a:lnTo>
                <a:lnTo>
                  <a:pt x="3435666" y="3435666"/>
                </a:lnTo>
                <a:lnTo>
                  <a:pt x="0" y="3435666"/>
                </a:lnTo>
                <a:lnTo>
                  <a:pt x="0" y="0"/>
                </a:lnTo>
                <a:close/>
              </a:path>
            </a:pathLst>
          </a:custGeom>
          <a:blipFill rotWithShape="1">
            <a:blip r:embed="rId4">
              <a:alphaModFix/>
            </a:blip>
            <a:stretch>
              <a:fillRect/>
            </a:stretch>
          </a:blipFill>
          <a:ln>
            <a:noFill/>
          </a:ln>
        </p:spPr>
        <p:txBody>
          <a:bodyPr spcFirstLastPara="1" wrap="square" lIns="53325" tIns="26650" rIns="53325" bIns="2665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grpSp>
        <p:nvGrpSpPr>
          <p:cNvPr id="72" name="Google Shape;72;g386b2ccc85a_0_0"/>
          <p:cNvGrpSpPr/>
          <p:nvPr/>
        </p:nvGrpSpPr>
        <p:grpSpPr>
          <a:xfrm rot="5400000">
            <a:off x="1134514" y="-458670"/>
            <a:ext cx="4637395" cy="6926334"/>
            <a:chOff x="0" y="0"/>
            <a:chExt cx="660400" cy="1213975"/>
          </a:xfrm>
        </p:grpSpPr>
        <p:sp>
          <p:nvSpPr>
            <p:cNvPr id="73" name="Google Shape;73;g386b2ccc85a_0_0"/>
            <p:cNvSpPr/>
            <p:nvPr/>
          </p:nvSpPr>
          <p:spPr>
            <a:xfrm>
              <a:off x="0" y="0"/>
              <a:ext cx="660400" cy="1213884"/>
            </a:xfrm>
            <a:custGeom>
              <a:avLst/>
              <a:gdLst/>
              <a:ahLst/>
              <a:cxnLst/>
              <a:rect l="l" t="t" r="r" b="b"/>
              <a:pathLst>
                <a:path w="660400" h="1213884" extrusionOk="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7411"/>
                  </a:cubicBezTo>
                  <a:lnTo>
                    <a:pt x="660400" y="1213884"/>
                  </a:lnTo>
                  <a:lnTo>
                    <a:pt x="0" y="1213884"/>
                  </a:lnTo>
                  <a:lnTo>
                    <a:pt x="0" y="338062"/>
                  </a:lnTo>
                  <a:cubicBezTo>
                    <a:pt x="1782" y="185660"/>
                    <a:pt x="93019" y="64045"/>
                    <a:pt x="220252" y="19070"/>
                  </a:cubicBezTo>
                  <a:close/>
                </a:path>
              </a:pathLst>
            </a:custGeom>
            <a:solidFill>
              <a:srgbClr val="158552"/>
            </a:solidFill>
            <a:ln>
              <a:noFill/>
            </a:ln>
          </p:spPr>
          <p:txBody>
            <a:bodyPr spcFirstLastPara="1" wrap="square" lIns="50625" tIns="50625" rIns="50625" bIns="50625"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74" name="Google Shape;74;g386b2ccc85a_0_0"/>
            <p:cNvSpPr txBox="1"/>
            <p:nvPr/>
          </p:nvSpPr>
          <p:spPr>
            <a:xfrm>
              <a:off x="0" y="79375"/>
              <a:ext cx="660300" cy="1134600"/>
            </a:xfrm>
            <a:prstGeom prst="rect">
              <a:avLst/>
            </a:prstGeom>
            <a:noFill/>
            <a:ln>
              <a:noFill/>
            </a:ln>
          </p:spPr>
          <p:txBody>
            <a:bodyPr spcFirstLastPara="1" wrap="square" lIns="28125" tIns="28125" rIns="28125" bIns="28125" anchor="ctr" anchorCtr="0">
              <a:noAutofit/>
            </a:bodyPr>
            <a:lstStyle/>
            <a:p>
              <a:pPr marL="0" marR="0" lvl="0" indent="0" algn="ctr" rtl="0">
                <a:lnSpc>
                  <a:spcPct val="186666"/>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p:txBody>
        </p:sp>
      </p:grpSp>
      <p:sp>
        <p:nvSpPr>
          <p:cNvPr id="75" name="Google Shape;75;g386b2ccc85a_0_0"/>
          <p:cNvSpPr/>
          <p:nvPr/>
        </p:nvSpPr>
        <p:spPr>
          <a:xfrm>
            <a:off x="6916373" y="1276093"/>
            <a:ext cx="454161" cy="558806"/>
          </a:xfrm>
          <a:custGeom>
            <a:avLst/>
            <a:gdLst/>
            <a:ahLst/>
            <a:cxnLst/>
            <a:rect l="l" t="t" r="r" b="b"/>
            <a:pathLst>
              <a:path w="837163" h="837163" extrusionOk="0">
                <a:moveTo>
                  <a:pt x="0" y="0"/>
                </a:moveTo>
                <a:lnTo>
                  <a:pt x="837164" y="0"/>
                </a:lnTo>
                <a:lnTo>
                  <a:pt x="837164" y="837163"/>
                </a:lnTo>
                <a:lnTo>
                  <a:pt x="0" y="837163"/>
                </a:lnTo>
                <a:lnTo>
                  <a:pt x="0" y="0"/>
                </a:lnTo>
                <a:close/>
              </a:path>
            </a:pathLst>
          </a:custGeom>
          <a:blipFill rotWithShape="1">
            <a:blip r:embed="rId4">
              <a:alphaModFix/>
            </a:blip>
            <a:stretch>
              <a:fillRect/>
            </a:stretch>
          </a:blipFill>
          <a:ln>
            <a:noFill/>
          </a:ln>
        </p:spPr>
        <p:txBody>
          <a:bodyPr spcFirstLastPara="1" wrap="square" lIns="53325" tIns="26650" rIns="53325" bIns="2665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76" name="Google Shape;76;g386b2ccc85a_0_0"/>
          <p:cNvSpPr/>
          <p:nvPr/>
        </p:nvSpPr>
        <p:spPr>
          <a:xfrm>
            <a:off x="8168468" y="4546374"/>
            <a:ext cx="1182136" cy="431917"/>
          </a:xfrm>
          <a:custGeom>
            <a:avLst/>
            <a:gdLst/>
            <a:ahLst/>
            <a:cxnLst/>
            <a:rect l="l" t="t" r="r" b="b"/>
            <a:pathLst>
              <a:path w="2179052" h="647066" extrusionOk="0">
                <a:moveTo>
                  <a:pt x="0" y="0"/>
                </a:moveTo>
                <a:lnTo>
                  <a:pt x="2179052" y="0"/>
                </a:lnTo>
                <a:lnTo>
                  <a:pt x="2179052" y="647066"/>
                </a:lnTo>
                <a:lnTo>
                  <a:pt x="0" y="647066"/>
                </a:lnTo>
                <a:lnTo>
                  <a:pt x="0" y="0"/>
                </a:lnTo>
                <a:close/>
              </a:path>
            </a:pathLst>
          </a:custGeom>
          <a:blipFill rotWithShape="1">
            <a:blip r:embed="rId5">
              <a:alphaModFix/>
            </a:blip>
            <a:stretch>
              <a:fillRect/>
            </a:stretch>
          </a:blipFill>
          <a:ln>
            <a:noFill/>
          </a:ln>
        </p:spPr>
        <p:txBody>
          <a:bodyPr spcFirstLastPara="1" wrap="square" lIns="53325" tIns="26650" rIns="53325" bIns="2665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77" name="Google Shape;77;g386b2ccc85a_0_0"/>
          <p:cNvSpPr/>
          <p:nvPr/>
        </p:nvSpPr>
        <p:spPr>
          <a:xfrm>
            <a:off x="7263178" y="132101"/>
            <a:ext cx="2332464" cy="1470797"/>
          </a:xfrm>
          <a:custGeom>
            <a:avLst/>
            <a:gdLst/>
            <a:ahLst/>
            <a:cxnLst/>
            <a:rect l="l" t="t" r="r" b="b"/>
            <a:pathLst>
              <a:path w="2680993" h="1215535" extrusionOk="0">
                <a:moveTo>
                  <a:pt x="0" y="0"/>
                </a:moveTo>
                <a:lnTo>
                  <a:pt x="2680993" y="0"/>
                </a:lnTo>
                <a:lnTo>
                  <a:pt x="2680993" y="1215534"/>
                </a:lnTo>
                <a:lnTo>
                  <a:pt x="0" y="1215534"/>
                </a:lnTo>
                <a:lnTo>
                  <a:pt x="0" y="0"/>
                </a:lnTo>
                <a:close/>
              </a:path>
            </a:pathLst>
          </a:custGeom>
          <a:blipFill rotWithShape="1">
            <a:blip r:embed="rId6">
              <a:alphaModFix/>
            </a:blip>
            <a:stretch>
              <a:fillRect/>
            </a:stretch>
          </a:blipFill>
          <a:ln>
            <a:noFill/>
          </a:ln>
        </p:spPr>
        <p:txBody>
          <a:bodyPr spcFirstLastPara="1" wrap="square" lIns="53325" tIns="26650" rIns="53325" bIns="2665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78" name="Google Shape;78;g386b2ccc85a_0_0"/>
          <p:cNvSpPr txBox="1"/>
          <p:nvPr/>
        </p:nvSpPr>
        <p:spPr>
          <a:xfrm>
            <a:off x="196327" y="1106050"/>
            <a:ext cx="5807400" cy="3835800"/>
          </a:xfrm>
          <a:prstGeom prst="rect">
            <a:avLst/>
          </a:prstGeom>
          <a:noFill/>
          <a:ln>
            <a:noFill/>
          </a:ln>
        </p:spPr>
        <p:txBody>
          <a:bodyPr spcFirstLastPara="1" wrap="square" lIns="0" tIns="0" rIns="0" bIns="0" anchor="t" anchorCtr="0">
            <a:spAutoFit/>
          </a:bodyPr>
          <a:lstStyle/>
          <a:p>
            <a:pPr marL="0" marR="0" lvl="0" indent="0" algn="ctr" rtl="0">
              <a:lnSpc>
                <a:spcPct val="102002"/>
              </a:lnSpc>
              <a:spcBef>
                <a:spcPts val="0"/>
              </a:spcBef>
              <a:spcAft>
                <a:spcPts val="0"/>
              </a:spcAft>
              <a:buClr>
                <a:srgbClr val="000000"/>
              </a:buClr>
              <a:buSzPts val="6800"/>
              <a:buFont typeface="Arial"/>
              <a:buNone/>
            </a:pPr>
            <a:r>
              <a:rPr lang="fr-FR" sz="3500" b="1" i="0" u="none" strike="noStrike" cap="none">
                <a:solidFill>
                  <a:srgbClr val="FCFFFB"/>
                </a:solidFill>
                <a:latin typeface="Prompt Black"/>
                <a:ea typeface="Prompt Black"/>
                <a:cs typeface="Prompt Black"/>
                <a:sym typeface="Prompt Black"/>
              </a:rPr>
              <a:t>Traject</a:t>
            </a:r>
            <a:r>
              <a:rPr lang="fr-FR" sz="3500" b="1">
                <a:solidFill>
                  <a:srgbClr val="FCFFFB"/>
                </a:solidFill>
                <a:latin typeface="Prompt Black"/>
                <a:ea typeface="Prompt Black"/>
                <a:cs typeface="Prompt Black"/>
                <a:sym typeface="Prompt Black"/>
              </a:rPr>
              <a:t>oire de recherche, de conception et d'intermédiation</a:t>
            </a:r>
            <a:br>
              <a:rPr lang="fr-FR" sz="3500" b="1">
                <a:solidFill>
                  <a:srgbClr val="FCFFFB"/>
                </a:solidFill>
                <a:latin typeface="Prompt Black"/>
                <a:ea typeface="Prompt Black"/>
                <a:cs typeface="Prompt Black"/>
                <a:sym typeface="Prompt Black"/>
              </a:rPr>
            </a:br>
            <a:br>
              <a:rPr lang="fr-FR" sz="3500" b="1" i="0" u="none" strike="noStrike" cap="none">
                <a:solidFill>
                  <a:srgbClr val="FCFFFB"/>
                </a:solidFill>
                <a:latin typeface="Prompt Black"/>
                <a:ea typeface="Prompt Black"/>
                <a:cs typeface="Prompt Black"/>
                <a:sym typeface="Prompt Black"/>
              </a:rPr>
            </a:br>
            <a:r>
              <a:rPr lang="fr-FR" sz="3500" b="1" i="0" u="none" strike="noStrike" cap="none">
                <a:solidFill>
                  <a:srgbClr val="FCFFFB"/>
                </a:solidFill>
                <a:latin typeface="Prompt Black"/>
                <a:ea typeface="Prompt Black"/>
                <a:cs typeface="Prompt Black"/>
                <a:sym typeface="Prompt Black"/>
              </a:rPr>
              <a:t>Núcleo Alter-Nativas</a:t>
            </a:r>
            <a:br>
              <a:rPr lang="fr-FR" sz="3500" b="1" i="0" u="none" strike="noStrike" cap="none">
                <a:solidFill>
                  <a:srgbClr val="FCFFFB"/>
                </a:solidFill>
                <a:latin typeface="Prompt Black"/>
                <a:ea typeface="Prompt Black"/>
                <a:cs typeface="Prompt Black"/>
                <a:sym typeface="Prompt Black"/>
              </a:rPr>
            </a:br>
            <a:r>
              <a:rPr lang="fr-FR" sz="3500" b="1" i="0" u="none" strike="noStrike" cap="none">
                <a:solidFill>
                  <a:srgbClr val="FCFFFB"/>
                </a:solidFill>
                <a:latin typeface="Prompt Black"/>
                <a:ea typeface="Prompt Black"/>
                <a:cs typeface="Prompt Black"/>
                <a:sym typeface="Prompt Black"/>
              </a:rPr>
              <a:t>UFMG/</a:t>
            </a:r>
            <a:br>
              <a:rPr lang="fr-FR" sz="3500" b="1" i="0" u="none" strike="noStrike" cap="none">
                <a:solidFill>
                  <a:srgbClr val="FCFFFB"/>
                </a:solidFill>
                <a:latin typeface="Prompt Black"/>
                <a:ea typeface="Prompt Black"/>
                <a:cs typeface="Prompt Black"/>
                <a:sym typeface="Prompt Black"/>
              </a:rPr>
            </a:br>
            <a:r>
              <a:rPr lang="fr-FR" sz="3500" b="1">
                <a:solidFill>
                  <a:srgbClr val="FCFFFB"/>
                </a:solidFill>
                <a:latin typeface="Prompt Black"/>
                <a:ea typeface="Prompt Black"/>
                <a:cs typeface="Prompt Black"/>
                <a:sym typeface="Prompt Black"/>
              </a:rPr>
              <a:t>Atemis</a:t>
            </a:r>
            <a:r>
              <a:rPr lang="fr-FR" sz="3500" b="1" i="0" u="none" strike="noStrike" cap="none">
                <a:solidFill>
                  <a:srgbClr val="FCFFFB"/>
                </a:solidFill>
                <a:latin typeface="Prompt Black"/>
                <a:ea typeface="Prompt Black"/>
                <a:cs typeface="Prompt Black"/>
                <a:sym typeface="Prompt Black"/>
              </a:rPr>
              <a:t> B</a:t>
            </a:r>
            <a:r>
              <a:rPr lang="fr-FR" sz="3500" b="1">
                <a:solidFill>
                  <a:srgbClr val="FCFFFB"/>
                </a:solidFill>
                <a:latin typeface="Prompt Black"/>
                <a:ea typeface="Prompt Black"/>
                <a:cs typeface="Prompt Black"/>
                <a:sym typeface="Prompt Black"/>
              </a:rPr>
              <a:t>résil</a:t>
            </a:r>
            <a:endParaRPr sz="35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5"/>
          <p:cNvSpPr txBox="1"/>
          <p:nvPr/>
        </p:nvSpPr>
        <p:spPr>
          <a:xfrm>
            <a:off x="781705" y="3222782"/>
            <a:ext cx="3429230" cy="1482313"/>
          </a:xfrm>
          <a:prstGeom prst="rect">
            <a:avLst/>
          </a:prstGeom>
          <a:noFill/>
          <a:ln>
            <a:noFill/>
          </a:ln>
        </p:spPr>
        <p:txBody>
          <a:bodyPr spcFirstLastPara="1" wrap="square" lIns="26775" tIns="26775" rIns="26775" bIns="26775" anchor="ctr" anchorCtr="0">
            <a:spAutoFit/>
          </a:bodyPr>
          <a:lstStyle/>
          <a:p>
            <a:pPr marL="0" marR="0" lvl="0" indent="0" algn="just" rtl="0">
              <a:lnSpc>
                <a:spcPct val="100000"/>
              </a:lnSpc>
              <a:spcBef>
                <a:spcPts val="0"/>
              </a:spcBef>
              <a:spcAft>
                <a:spcPts val="0"/>
              </a:spcAft>
              <a:buClr>
                <a:srgbClr val="000000"/>
              </a:buClr>
              <a:buSzPts val="2531"/>
              <a:buFont typeface="Arial"/>
              <a:buNone/>
            </a:pPr>
            <a:endParaRPr sz="2531" b="0" i="0" u="none" strike="noStrike" cap="none">
              <a:solidFill>
                <a:srgbClr val="757575"/>
              </a:solidFill>
              <a:latin typeface="Merriweather Sans"/>
              <a:ea typeface="Merriweather Sans"/>
              <a:cs typeface="Merriweather Sans"/>
              <a:sym typeface="Merriweather Sans"/>
            </a:endParaRPr>
          </a:p>
          <a:p>
            <a:pPr marL="0" marR="0" lvl="0" indent="0" algn="just" rtl="0">
              <a:lnSpc>
                <a:spcPct val="100000"/>
              </a:lnSpc>
              <a:spcBef>
                <a:spcPts val="0"/>
              </a:spcBef>
              <a:spcAft>
                <a:spcPts val="0"/>
              </a:spcAft>
              <a:buClr>
                <a:srgbClr val="000000"/>
              </a:buClr>
              <a:buSzPts val="2250"/>
              <a:buFont typeface="Arial"/>
              <a:buNone/>
            </a:pPr>
            <a:endParaRPr sz="2250" b="0" i="0" u="none" strike="noStrike" cap="none">
              <a:solidFill>
                <a:srgbClr val="757575"/>
              </a:solidFill>
              <a:latin typeface="Merriweather Sans"/>
              <a:ea typeface="Merriweather Sans"/>
              <a:cs typeface="Merriweather Sans"/>
              <a:sym typeface="Merriweather Sans"/>
            </a:endParaRPr>
          </a:p>
          <a:p>
            <a:pPr marL="0" marR="0" lvl="0" indent="0" algn="just" rtl="0">
              <a:lnSpc>
                <a:spcPct val="100000"/>
              </a:lnSpc>
              <a:spcBef>
                <a:spcPts val="0"/>
              </a:spcBef>
              <a:spcAft>
                <a:spcPts val="0"/>
              </a:spcAft>
              <a:buClr>
                <a:srgbClr val="000000"/>
              </a:buClr>
              <a:buSzPts val="2250"/>
              <a:buFont typeface="Arial"/>
              <a:buNone/>
            </a:pPr>
            <a:endParaRPr sz="2250" b="0" i="0" u="none" strike="noStrike" cap="none">
              <a:solidFill>
                <a:srgbClr val="757575"/>
              </a:solidFill>
              <a:latin typeface="Merriweather Sans"/>
              <a:ea typeface="Merriweather Sans"/>
              <a:cs typeface="Merriweather Sans"/>
              <a:sym typeface="Merriweather Sans"/>
            </a:endParaRPr>
          </a:p>
          <a:p>
            <a:pPr marL="0" marR="0" lvl="0" indent="0" algn="ctr" rtl="0">
              <a:lnSpc>
                <a:spcPct val="100000"/>
              </a:lnSpc>
              <a:spcBef>
                <a:spcPts val="0"/>
              </a:spcBef>
              <a:spcAft>
                <a:spcPts val="0"/>
              </a:spcAft>
              <a:buClr>
                <a:srgbClr val="000000"/>
              </a:buClr>
              <a:buSzPts val="2250"/>
              <a:buFont typeface="Arial"/>
              <a:buNone/>
            </a:pPr>
            <a:endParaRPr sz="2250" b="0" i="0" u="none" strike="noStrike" cap="none">
              <a:solidFill>
                <a:srgbClr val="757575"/>
              </a:solidFill>
              <a:latin typeface="Merriweather Sans"/>
              <a:ea typeface="Merriweather Sans"/>
              <a:cs typeface="Merriweather Sans"/>
              <a:sym typeface="Merriweather Sans"/>
            </a:endParaRPr>
          </a:p>
        </p:txBody>
      </p:sp>
      <p:cxnSp>
        <p:nvCxnSpPr>
          <p:cNvPr id="192" name="Google Shape;192;p15"/>
          <p:cNvCxnSpPr/>
          <p:nvPr/>
        </p:nvCxnSpPr>
        <p:spPr>
          <a:xfrm>
            <a:off x="558962" y="1552557"/>
            <a:ext cx="1274273" cy="20672"/>
          </a:xfrm>
          <a:prstGeom prst="straightConnector1">
            <a:avLst/>
          </a:prstGeom>
          <a:noFill/>
          <a:ln w="19050" cap="flat" cmpd="sng">
            <a:solidFill>
              <a:srgbClr val="FFFFFF"/>
            </a:solidFill>
            <a:prstDash val="solid"/>
            <a:miter lim="400000"/>
            <a:headEnd type="none" w="sm" len="sm"/>
            <a:tailEnd type="none" w="sm" len="sm"/>
          </a:ln>
        </p:spPr>
      </p:cxnSp>
      <p:cxnSp>
        <p:nvCxnSpPr>
          <p:cNvPr id="193" name="Google Shape;193;p15"/>
          <p:cNvCxnSpPr/>
          <p:nvPr/>
        </p:nvCxnSpPr>
        <p:spPr>
          <a:xfrm>
            <a:off x="4132734" y="1546418"/>
            <a:ext cx="5214375" cy="6117"/>
          </a:xfrm>
          <a:prstGeom prst="straightConnector1">
            <a:avLst/>
          </a:prstGeom>
          <a:noFill/>
          <a:ln w="19050" cap="flat" cmpd="sng">
            <a:solidFill>
              <a:srgbClr val="FFFFFF"/>
            </a:solidFill>
            <a:prstDash val="solid"/>
            <a:miter lim="400000"/>
            <a:headEnd type="none" w="sm" len="sm"/>
            <a:tailEnd type="none" w="sm" len="sm"/>
          </a:ln>
        </p:spPr>
      </p:cxnSp>
      <p:pic>
        <p:nvPicPr>
          <p:cNvPr id="194" name="Google Shape;194;p15" descr="C:\Users\Usuário\Pictures\Visita 11 setembro - Testes no Silo\Limpeza da area do silo  (2).jpg"/>
          <p:cNvPicPr preferRelativeResize="0"/>
          <p:nvPr/>
        </p:nvPicPr>
        <p:blipFill rotWithShape="1">
          <a:blip r:embed="rId3">
            <a:alphaModFix/>
          </a:blip>
          <a:srcRect l="6548"/>
          <a:stretch/>
        </p:blipFill>
        <p:spPr>
          <a:xfrm>
            <a:off x="674555" y="2548774"/>
            <a:ext cx="4094282" cy="2473645"/>
          </a:xfrm>
          <a:prstGeom prst="rect">
            <a:avLst/>
          </a:prstGeom>
          <a:noFill/>
          <a:ln>
            <a:noFill/>
          </a:ln>
        </p:spPr>
      </p:pic>
      <p:pic>
        <p:nvPicPr>
          <p:cNvPr id="195" name="Google Shape;195;p15" descr="C:\Users\Usuário\Pictures\Visita 11 setembro - Testes no Silo\Limpeza da area do silo  (1).jpg"/>
          <p:cNvPicPr preferRelativeResize="0"/>
          <p:nvPr/>
        </p:nvPicPr>
        <p:blipFill rotWithShape="1">
          <a:blip r:embed="rId4">
            <a:alphaModFix/>
          </a:blip>
          <a:srcRect/>
          <a:stretch/>
        </p:blipFill>
        <p:spPr>
          <a:xfrm>
            <a:off x="4929568" y="2545677"/>
            <a:ext cx="4408420" cy="2473645"/>
          </a:xfrm>
          <a:prstGeom prst="rect">
            <a:avLst/>
          </a:prstGeom>
          <a:noFill/>
          <a:ln>
            <a:noFill/>
          </a:ln>
        </p:spPr>
      </p:pic>
      <p:sp>
        <p:nvSpPr>
          <p:cNvPr id="196" name="Google Shape;196;p15"/>
          <p:cNvSpPr txBox="1"/>
          <p:nvPr/>
        </p:nvSpPr>
        <p:spPr>
          <a:xfrm>
            <a:off x="815355" y="917426"/>
            <a:ext cx="8525400" cy="306000"/>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269" b="1">
                <a:solidFill>
                  <a:srgbClr val="3A3A3A"/>
                </a:solidFill>
                <a:latin typeface="Helvetica Neue"/>
                <a:ea typeface="Helvetica Neue"/>
                <a:cs typeface="Helvetica Neue"/>
                <a:sym typeface="Helvetica Neue"/>
              </a:rPr>
              <a:t>Ergonome: garant du cadre dialogique</a:t>
            </a:r>
            <a:r>
              <a:rPr lang="fr-FR" sz="2831" b="1" i="0" u="none" strike="noStrike" cap="none">
                <a:solidFill>
                  <a:srgbClr val="3F3F3F"/>
                </a:solidFill>
                <a:latin typeface="Avenir"/>
                <a:ea typeface="Avenir"/>
                <a:cs typeface="Avenir"/>
                <a:sym typeface="Avenir"/>
              </a:rPr>
              <a:t> (</a:t>
            </a:r>
            <a:r>
              <a:rPr lang="fr-FR" sz="2269" b="1">
                <a:solidFill>
                  <a:srgbClr val="3A3A3A"/>
                </a:solidFill>
                <a:latin typeface="Helvetica Neue"/>
                <a:ea typeface="Helvetica Neue"/>
                <a:cs typeface="Helvetica Neue"/>
                <a:sym typeface="Helvetica Neue"/>
              </a:rPr>
              <a:t>Béguin, 2023)</a:t>
            </a:r>
            <a:endParaRPr sz="2831" b="1" i="0" u="none" strike="noStrike" cap="none">
              <a:solidFill>
                <a:srgbClr val="3F3F3F"/>
              </a:solidFill>
              <a:latin typeface="Avenir"/>
              <a:ea typeface="Avenir"/>
              <a:cs typeface="Avenir"/>
              <a:sym typeface="Avenir"/>
            </a:endParaRPr>
          </a:p>
        </p:txBody>
      </p:sp>
      <p:sp>
        <p:nvSpPr>
          <p:cNvPr id="197" name="Google Shape;197;p15"/>
          <p:cNvSpPr txBox="1"/>
          <p:nvPr/>
        </p:nvSpPr>
        <p:spPr>
          <a:xfrm>
            <a:off x="690270" y="1520978"/>
            <a:ext cx="8525400" cy="660300"/>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rgbClr val="000000"/>
              </a:buClr>
              <a:buSzPts val="1969"/>
              <a:buFont typeface="Arial"/>
              <a:buNone/>
            </a:pPr>
            <a:r>
              <a:rPr lang="fr-FR" sz="1969">
                <a:solidFill>
                  <a:srgbClr val="3A3A3A"/>
                </a:solidFill>
                <a:latin typeface="Helvetica Neue"/>
                <a:ea typeface="Helvetica Neue"/>
                <a:cs typeface="Helvetica Neue"/>
                <a:sym typeface="Helvetica Neue"/>
              </a:rPr>
              <a:t>Expérimentation</a:t>
            </a:r>
            <a:r>
              <a:rPr lang="fr-FR" sz="1969" i="0" u="none" strike="noStrike" cap="none">
                <a:solidFill>
                  <a:srgbClr val="3A3A3A"/>
                </a:solidFill>
                <a:latin typeface="Helvetica Neue"/>
                <a:ea typeface="Helvetica Neue"/>
                <a:cs typeface="Helvetica Neue"/>
                <a:sym typeface="Helvetica Neue"/>
              </a:rPr>
              <a:t> de modalités d’usage du silo a partir des </a:t>
            </a:r>
            <a:br>
              <a:rPr lang="fr-FR" sz="1969" i="0" u="none" strike="noStrike" cap="none">
                <a:solidFill>
                  <a:srgbClr val="3A3A3A"/>
                </a:solidFill>
                <a:latin typeface="Helvetica Neue"/>
                <a:ea typeface="Helvetica Neue"/>
                <a:cs typeface="Helvetica Neue"/>
                <a:sym typeface="Helvetica Neue"/>
              </a:rPr>
            </a:br>
            <a:r>
              <a:rPr lang="fr-FR" sz="1969" i="0" u="none" strike="noStrike" cap="none">
                <a:solidFill>
                  <a:srgbClr val="3A3A3A"/>
                </a:solidFill>
                <a:latin typeface="Helvetica Neue"/>
                <a:ea typeface="Helvetica Neue"/>
                <a:cs typeface="Helvetica Neue"/>
                <a:sym typeface="Helvetica Neue"/>
              </a:rPr>
              <a:t>hypothèses instrumentales (</a:t>
            </a:r>
            <a:r>
              <a:rPr lang="fr-FR" sz="1969">
                <a:solidFill>
                  <a:srgbClr val="3A3A3A"/>
                </a:solidFill>
                <a:latin typeface="Helvetica Neue"/>
                <a:ea typeface="Helvetica Neue"/>
                <a:cs typeface="Helvetica Neue"/>
                <a:sym typeface="Helvetica Neue"/>
              </a:rPr>
              <a:t>Béguin</a:t>
            </a:r>
            <a:r>
              <a:rPr lang="fr-FR" sz="1969" i="0" u="none" strike="noStrike" cap="none">
                <a:solidFill>
                  <a:srgbClr val="3A3A3A"/>
                </a:solidFill>
                <a:latin typeface="Helvetica Neue"/>
                <a:ea typeface="Helvetica Neue"/>
                <a:cs typeface="Helvetica Neue"/>
                <a:sym typeface="Helvetica Neue"/>
              </a:rPr>
              <a:t>, 2016; V</a:t>
            </a:r>
            <a:r>
              <a:rPr lang="fr-FR" sz="1969">
                <a:solidFill>
                  <a:srgbClr val="3A3A3A"/>
                </a:solidFill>
                <a:latin typeface="Helvetica Neue"/>
                <a:ea typeface="Helvetica Neue"/>
                <a:cs typeface="Helvetica Neue"/>
                <a:sym typeface="Helvetica Neue"/>
              </a:rPr>
              <a:t>alle, 2023</a:t>
            </a:r>
            <a:r>
              <a:rPr lang="fr-FR" sz="1969" i="0" u="none" strike="noStrike" cap="none">
                <a:solidFill>
                  <a:srgbClr val="3A3A3A"/>
                </a:solidFill>
                <a:latin typeface="Helvetica Neue"/>
                <a:ea typeface="Helvetica Neue"/>
                <a:cs typeface="Helvetica Neue"/>
                <a:sym typeface="Helvetica Neue"/>
              </a:rPr>
              <a:t>)</a:t>
            </a:r>
            <a:endParaRPr sz="1969" b="0" i="0" u="none" strike="noStrike" cap="none">
              <a:solidFill>
                <a:srgbClr val="3A3A3A"/>
              </a:solidFill>
              <a:latin typeface="Helvetica Neue"/>
              <a:ea typeface="Helvetica Neue"/>
              <a:cs typeface="Helvetica Neue"/>
              <a:sym typeface="Helvetica Neue"/>
            </a:endParaRPr>
          </a:p>
        </p:txBody>
      </p:sp>
      <p:sp>
        <p:nvSpPr>
          <p:cNvPr id="198" name="Google Shape;198;p15"/>
          <p:cNvSpPr txBox="1"/>
          <p:nvPr/>
        </p:nvSpPr>
        <p:spPr>
          <a:xfrm>
            <a:off x="381000" y="1"/>
            <a:ext cx="2109375" cy="328659"/>
          </a:xfrm>
          <a:prstGeom prst="rect">
            <a:avLst/>
          </a:prstGeom>
          <a:noFill/>
          <a:ln>
            <a:noFill/>
          </a:ln>
        </p:spPr>
        <p:txBody>
          <a:bodyPr spcFirstLastPara="1" wrap="square" lIns="64275" tIns="64275" rIns="64275" bIns="64275" anchor="t" anchorCtr="0">
            <a:spAutoFit/>
          </a:bodyPr>
          <a:lstStyle/>
          <a:p>
            <a:pPr marL="0" marR="0" lvl="0" indent="0" algn="l" rtl="0">
              <a:lnSpc>
                <a:spcPct val="100000"/>
              </a:lnSpc>
              <a:spcBef>
                <a:spcPts val="0"/>
              </a:spcBef>
              <a:spcAft>
                <a:spcPts val="0"/>
              </a:spcAft>
              <a:buClr>
                <a:srgbClr val="000000"/>
              </a:buClr>
              <a:buSzPts val="1292"/>
              <a:buFont typeface="Arial"/>
              <a:buNone/>
            </a:pPr>
            <a:r>
              <a:rPr lang="fr-FR" sz="1292" b="0" i="0" u="none" strike="noStrike" cap="none">
                <a:solidFill>
                  <a:schemeClr val="dk1"/>
                </a:solidFill>
                <a:latin typeface="Arial"/>
                <a:ea typeface="Arial"/>
                <a:cs typeface="Arial"/>
                <a:sym typeface="Arial"/>
              </a:rPr>
              <a:t> </a:t>
            </a:r>
            <a:endParaRPr sz="1292" b="0" i="0" u="none" strike="noStrike" cap="none">
              <a:solidFill>
                <a:schemeClr val="dk1"/>
              </a:solidFill>
              <a:latin typeface="Arial"/>
              <a:ea typeface="Arial"/>
              <a:cs typeface="Arial"/>
              <a:sym typeface="Arial"/>
            </a:endParaRPr>
          </a:p>
        </p:txBody>
      </p:sp>
      <p:sp>
        <p:nvSpPr>
          <p:cNvPr id="199" name="Google Shape;199;p15"/>
          <p:cNvSpPr/>
          <p:nvPr/>
        </p:nvSpPr>
        <p:spPr>
          <a:xfrm>
            <a:off x="381000"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1</a:t>
            </a:r>
            <a:endParaRPr sz="1400" b="0" i="0" u="none" strike="noStrike" cap="none">
              <a:solidFill>
                <a:srgbClr val="000000"/>
              </a:solidFill>
              <a:latin typeface="Arial"/>
              <a:ea typeface="Arial"/>
              <a:cs typeface="Arial"/>
              <a:sym typeface="Arial"/>
            </a:endParaRPr>
          </a:p>
        </p:txBody>
      </p:sp>
      <p:sp>
        <p:nvSpPr>
          <p:cNvPr id="200" name="Google Shape;200;p15"/>
          <p:cNvSpPr/>
          <p:nvPr/>
        </p:nvSpPr>
        <p:spPr>
          <a:xfrm>
            <a:off x="34302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201" name="Google Shape;201;p15"/>
          <p:cNvSpPr/>
          <p:nvPr/>
        </p:nvSpPr>
        <p:spPr>
          <a:xfrm>
            <a:off x="6474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6" descr="C:\Users\Usuário\Pictures\Celular - Agosto 2019\20190726_140151.jpg"/>
          <p:cNvPicPr preferRelativeResize="0"/>
          <p:nvPr/>
        </p:nvPicPr>
        <p:blipFill rotWithShape="1">
          <a:blip r:embed="rId3">
            <a:alphaModFix/>
          </a:blip>
          <a:srcRect/>
          <a:stretch/>
        </p:blipFill>
        <p:spPr>
          <a:xfrm>
            <a:off x="434578" y="1476152"/>
            <a:ext cx="6150340" cy="4761117"/>
          </a:xfrm>
          <a:prstGeom prst="rect">
            <a:avLst/>
          </a:prstGeom>
          <a:noFill/>
          <a:ln>
            <a:noFill/>
          </a:ln>
        </p:spPr>
      </p:pic>
      <p:cxnSp>
        <p:nvCxnSpPr>
          <p:cNvPr id="207" name="Google Shape;207;p16"/>
          <p:cNvCxnSpPr/>
          <p:nvPr/>
        </p:nvCxnSpPr>
        <p:spPr>
          <a:xfrm>
            <a:off x="558962" y="1552557"/>
            <a:ext cx="1274273" cy="20672"/>
          </a:xfrm>
          <a:prstGeom prst="straightConnector1">
            <a:avLst/>
          </a:prstGeom>
          <a:noFill/>
          <a:ln w="19050" cap="flat" cmpd="sng">
            <a:solidFill>
              <a:srgbClr val="FFFFFF"/>
            </a:solidFill>
            <a:prstDash val="solid"/>
            <a:miter lim="400000"/>
            <a:headEnd type="none" w="sm" len="sm"/>
            <a:tailEnd type="none" w="sm" len="sm"/>
          </a:ln>
        </p:spPr>
      </p:cxnSp>
      <p:cxnSp>
        <p:nvCxnSpPr>
          <p:cNvPr id="208" name="Google Shape;208;p16"/>
          <p:cNvCxnSpPr/>
          <p:nvPr/>
        </p:nvCxnSpPr>
        <p:spPr>
          <a:xfrm>
            <a:off x="4132734" y="1546418"/>
            <a:ext cx="5214375" cy="6117"/>
          </a:xfrm>
          <a:prstGeom prst="straightConnector1">
            <a:avLst/>
          </a:prstGeom>
          <a:noFill/>
          <a:ln w="19050" cap="flat" cmpd="sng">
            <a:solidFill>
              <a:srgbClr val="FFFFFF"/>
            </a:solidFill>
            <a:prstDash val="solid"/>
            <a:miter lim="400000"/>
            <a:headEnd type="none" w="sm" len="sm"/>
            <a:tailEnd type="none" w="sm" len="sm"/>
          </a:ln>
        </p:spPr>
      </p:cxnSp>
      <p:sp>
        <p:nvSpPr>
          <p:cNvPr id="209" name="Google Shape;209;p16"/>
          <p:cNvSpPr txBox="1"/>
          <p:nvPr/>
        </p:nvSpPr>
        <p:spPr>
          <a:xfrm>
            <a:off x="6736286" y="2216391"/>
            <a:ext cx="3060900" cy="2924100"/>
          </a:xfrm>
          <a:prstGeom prst="rect">
            <a:avLst/>
          </a:prstGeom>
          <a:noFill/>
          <a:ln>
            <a:noFill/>
          </a:ln>
        </p:spPr>
        <p:txBody>
          <a:bodyPr spcFirstLastPara="1" wrap="square" lIns="26775" tIns="26775" rIns="26775" bIns="26775" anchor="ctr" anchorCtr="0">
            <a:spAutoFit/>
          </a:bodyPr>
          <a:lstStyle/>
          <a:p>
            <a:pPr marL="0" marR="0" lvl="0" indent="0" algn="l" rtl="0">
              <a:lnSpc>
                <a:spcPct val="115000"/>
              </a:lnSpc>
              <a:spcBef>
                <a:spcPts val="0"/>
              </a:spcBef>
              <a:spcAft>
                <a:spcPts val="0"/>
              </a:spcAft>
              <a:buClr>
                <a:srgbClr val="000000"/>
              </a:buClr>
              <a:buSzPts val="1828"/>
              <a:buFont typeface="Arial"/>
              <a:buNone/>
            </a:pPr>
            <a:r>
              <a:rPr lang="fr-FR" sz="1828" b="1" i="0" u="none" strike="noStrike" cap="none">
                <a:solidFill>
                  <a:srgbClr val="3A3A3A"/>
                </a:solidFill>
                <a:latin typeface="Helvetica Neue"/>
                <a:ea typeface="Helvetica Neue"/>
                <a:cs typeface="Helvetica Neue"/>
                <a:sym typeface="Helvetica Neue"/>
              </a:rPr>
              <a:t>(i)</a:t>
            </a:r>
            <a:r>
              <a:rPr lang="fr-FR" sz="1828" b="0" i="0" u="none" strike="noStrike" cap="none">
                <a:solidFill>
                  <a:srgbClr val="3A3A3A"/>
                </a:solidFill>
                <a:latin typeface="Helvetica Neue"/>
                <a:ea typeface="Helvetica Neue"/>
                <a:cs typeface="Helvetica Neue"/>
                <a:sym typeface="Helvetica Neue"/>
              </a:rPr>
              <a:t> l'intégration des enjeux de pré-tri et de tri</a:t>
            </a:r>
            <a:endParaRPr sz="1828" b="0" i="0" u="none" strike="noStrike" cap="none">
              <a:solidFill>
                <a:srgbClr val="3A3A3A"/>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828"/>
              <a:buFont typeface="Arial"/>
              <a:buNone/>
            </a:pPr>
            <a:endParaRPr sz="1828" b="0" i="0" u="none" strike="noStrike" cap="none">
              <a:solidFill>
                <a:srgbClr val="3A3A3A"/>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828"/>
              <a:buFont typeface="Arial"/>
              <a:buNone/>
            </a:pPr>
            <a:r>
              <a:rPr lang="fr-FR" sz="1828" b="1" i="0" u="none" strike="noStrike" cap="none">
                <a:solidFill>
                  <a:srgbClr val="3A3A3A"/>
                </a:solidFill>
                <a:latin typeface="Helvetica Neue"/>
                <a:ea typeface="Helvetica Neue"/>
                <a:cs typeface="Helvetica Neue"/>
                <a:sym typeface="Helvetica Neue"/>
              </a:rPr>
              <a:t>(ii) </a:t>
            </a:r>
            <a:r>
              <a:rPr lang="fr-FR" sz="1828" b="0" i="0" u="none" strike="noStrike" cap="none">
                <a:solidFill>
                  <a:srgbClr val="3A3A3A"/>
                </a:solidFill>
                <a:latin typeface="Helvetica Neue"/>
                <a:ea typeface="Helvetica Neue"/>
                <a:cs typeface="Helvetica Neue"/>
                <a:sym typeface="Helvetica Neue"/>
              </a:rPr>
              <a:t>l’amélioration des conditions de travail au tri</a:t>
            </a:r>
            <a:endParaRPr sz="1828" b="1" i="0" u="none" strike="noStrike" cap="none">
              <a:solidFill>
                <a:srgbClr val="3A3A3A"/>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828"/>
              <a:buFont typeface="Arial"/>
              <a:buNone/>
            </a:pPr>
            <a:endParaRPr sz="1828" b="1" i="0" u="none" strike="noStrike" cap="none">
              <a:solidFill>
                <a:srgbClr val="3A3A3A"/>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828"/>
              <a:buFont typeface="Arial"/>
              <a:buNone/>
            </a:pPr>
            <a:r>
              <a:rPr lang="fr-FR" sz="1828" b="1" i="0" u="none" strike="noStrike" cap="none">
                <a:solidFill>
                  <a:srgbClr val="3A3A3A"/>
                </a:solidFill>
                <a:latin typeface="Helvetica Neue"/>
                <a:ea typeface="Helvetica Neue"/>
                <a:cs typeface="Helvetica Neue"/>
                <a:sym typeface="Helvetica Neue"/>
              </a:rPr>
              <a:t>(iii)</a:t>
            </a:r>
            <a:r>
              <a:rPr lang="fr-FR" sz="1828" b="0" i="0" u="none" strike="noStrike" cap="none">
                <a:solidFill>
                  <a:srgbClr val="3A3A3A"/>
                </a:solidFill>
                <a:latin typeface="Helvetica Neue"/>
                <a:ea typeface="Helvetica Neue"/>
                <a:cs typeface="Helvetica Neue"/>
                <a:sym typeface="Helvetica Neue"/>
              </a:rPr>
              <a:t> l’augmentation de la productivité du tri (volume)</a:t>
            </a:r>
            <a:endParaRPr sz="1828" b="0" i="0" u="none" strike="noStrike" cap="none">
              <a:solidFill>
                <a:srgbClr val="3A3A3A"/>
              </a:solidFill>
              <a:latin typeface="Helvetica Neue"/>
              <a:ea typeface="Helvetica Neue"/>
              <a:cs typeface="Helvetica Neue"/>
              <a:sym typeface="Helvetica Neue"/>
            </a:endParaRPr>
          </a:p>
          <a:p>
            <a:pPr marL="0" marR="0" lvl="0" indent="0" algn="l" rtl="0">
              <a:lnSpc>
                <a:spcPct val="115000"/>
              </a:lnSpc>
              <a:spcBef>
                <a:spcPts val="0"/>
              </a:spcBef>
              <a:spcAft>
                <a:spcPts val="0"/>
              </a:spcAft>
              <a:buClr>
                <a:srgbClr val="000000"/>
              </a:buClr>
              <a:buSzPts val="1828"/>
              <a:buFont typeface="Arial"/>
              <a:buNone/>
            </a:pPr>
            <a:endParaRPr sz="1828" b="0" i="0" u="none" strike="noStrike" cap="none">
              <a:solidFill>
                <a:srgbClr val="3A3A3A"/>
              </a:solidFill>
              <a:latin typeface="Helvetica Neue"/>
              <a:ea typeface="Helvetica Neue"/>
              <a:cs typeface="Helvetica Neue"/>
              <a:sym typeface="Helvetica Neue"/>
            </a:endParaRPr>
          </a:p>
        </p:txBody>
      </p:sp>
      <p:sp>
        <p:nvSpPr>
          <p:cNvPr id="210" name="Google Shape;210;p16"/>
          <p:cNvSpPr txBox="1"/>
          <p:nvPr/>
        </p:nvSpPr>
        <p:spPr>
          <a:xfrm>
            <a:off x="1095287" y="829957"/>
            <a:ext cx="7354800" cy="306000"/>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i="0" u="none" strike="noStrike" cap="none">
                <a:solidFill>
                  <a:srgbClr val="3F3F3F"/>
                </a:solidFill>
                <a:latin typeface="Avenir"/>
                <a:ea typeface="Avenir"/>
                <a:cs typeface="Avenir"/>
                <a:sym typeface="Avenir"/>
              </a:rPr>
              <a:t>Les effets de l’intervention</a:t>
            </a:r>
            <a:endParaRPr sz="2531" b="1" i="0" u="none" strike="noStrike" cap="none">
              <a:solidFill>
                <a:srgbClr val="3F3F3F"/>
              </a:solidFill>
              <a:latin typeface="Avenir"/>
              <a:ea typeface="Avenir"/>
              <a:cs typeface="Avenir"/>
              <a:sym typeface="Avenir"/>
            </a:endParaRPr>
          </a:p>
        </p:txBody>
      </p:sp>
      <p:sp>
        <p:nvSpPr>
          <p:cNvPr id="211" name="Google Shape;211;p16"/>
          <p:cNvSpPr txBox="1"/>
          <p:nvPr/>
        </p:nvSpPr>
        <p:spPr>
          <a:xfrm>
            <a:off x="381000" y="1"/>
            <a:ext cx="2109375" cy="328659"/>
          </a:xfrm>
          <a:prstGeom prst="rect">
            <a:avLst/>
          </a:prstGeom>
          <a:noFill/>
          <a:ln>
            <a:noFill/>
          </a:ln>
        </p:spPr>
        <p:txBody>
          <a:bodyPr spcFirstLastPara="1" wrap="square" lIns="64275" tIns="64275" rIns="64275" bIns="64275" anchor="t" anchorCtr="0">
            <a:spAutoFit/>
          </a:bodyPr>
          <a:lstStyle/>
          <a:p>
            <a:pPr marL="0" marR="0" lvl="0" indent="0" algn="l" rtl="0">
              <a:lnSpc>
                <a:spcPct val="100000"/>
              </a:lnSpc>
              <a:spcBef>
                <a:spcPts val="0"/>
              </a:spcBef>
              <a:spcAft>
                <a:spcPts val="0"/>
              </a:spcAft>
              <a:buClr>
                <a:srgbClr val="000000"/>
              </a:buClr>
              <a:buSzPts val="1292"/>
              <a:buFont typeface="Arial"/>
              <a:buNone/>
            </a:pPr>
            <a:r>
              <a:rPr lang="fr-FR" sz="1292" b="0" i="0" u="none" strike="noStrike" cap="none">
                <a:solidFill>
                  <a:schemeClr val="dk1"/>
                </a:solidFill>
                <a:latin typeface="Arial"/>
                <a:ea typeface="Arial"/>
                <a:cs typeface="Arial"/>
                <a:sym typeface="Arial"/>
              </a:rPr>
              <a:t> </a:t>
            </a:r>
            <a:endParaRPr sz="1292" b="0" i="0" u="none" strike="noStrike" cap="none">
              <a:solidFill>
                <a:schemeClr val="dk1"/>
              </a:solidFill>
              <a:latin typeface="Arial"/>
              <a:ea typeface="Arial"/>
              <a:cs typeface="Arial"/>
              <a:sym typeface="Arial"/>
            </a:endParaRPr>
          </a:p>
        </p:txBody>
      </p:sp>
      <p:sp>
        <p:nvSpPr>
          <p:cNvPr id="212" name="Google Shape;212;p16"/>
          <p:cNvSpPr/>
          <p:nvPr/>
        </p:nvSpPr>
        <p:spPr>
          <a:xfrm>
            <a:off x="381000"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1</a:t>
            </a:r>
            <a:endParaRPr sz="1400" b="0" i="0" u="none" strike="noStrike" cap="none">
              <a:solidFill>
                <a:srgbClr val="000000"/>
              </a:solidFill>
              <a:latin typeface="Arial"/>
              <a:ea typeface="Arial"/>
              <a:cs typeface="Arial"/>
              <a:sym typeface="Arial"/>
            </a:endParaRPr>
          </a:p>
        </p:txBody>
      </p:sp>
      <p:sp>
        <p:nvSpPr>
          <p:cNvPr id="213" name="Google Shape;213;p16"/>
          <p:cNvSpPr/>
          <p:nvPr/>
        </p:nvSpPr>
        <p:spPr>
          <a:xfrm>
            <a:off x="34302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214" name="Google Shape;214;p16"/>
          <p:cNvSpPr/>
          <p:nvPr/>
        </p:nvSpPr>
        <p:spPr>
          <a:xfrm>
            <a:off x="6474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cxnSp>
        <p:nvCxnSpPr>
          <p:cNvPr id="219" name="Google Shape;219;p17"/>
          <p:cNvCxnSpPr/>
          <p:nvPr/>
        </p:nvCxnSpPr>
        <p:spPr>
          <a:xfrm>
            <a:off x="558962" y="1552557"/>
            <a:ext cx="1274273" cy="20672"/>
          </a:xfrm>
          <a:prstGeom prst="straightConnector1">
            <a:avLst/>
          </a:prstGeom>
          <a:noFill/>
          <a:ln w="19050" cap="flat" cmpd="sng">
            <a:solidFill>
              <a:srgbClr val="FFFFFF"/>
            </a:solidFill>
            <a:prstDash val="solid"/>
            <a:miter lim="400000"/>
            <a:headEnd type="none" w="sm" len="sm"/>
            <a:tailEnd type="none" w="sm" len="sm"/>
          </a:ln>
        </p:spPr>
      </p:cxnSp>
      <p:cxnSp>
        <p:nvCxnSpPr>
          <p:cNvPr id="220" name="Google Shape;220;p17"/>
          <p:cNvCxnSpPr/>
          <p:nvPr/>
        </p:nvCxnSpPr>
        <p:spPr>
          <a:xfrm>
            <a:off x="4132734" y="1546418"/>
            <a:ext cx="5214375" cy="6117"/>
          </a:xfrm>
          <a:prstGeom prst="straightConnector1">
            <a:avLst/>
          </a:prstGeom>
          <a:noFill/>
          <a:ln w="19050" cap="flat" cmpd="sng">
            <a:solidFill>
              <a:srgbClr val="FFFFFF"/>
            </a:solidFill>
            <a:prstDash val="solid"/>
            <a:miter lim="400000"/>
            <a:headEnd type="none" w="sm" len="sm"/>
            <a:tailEnd type="none" w="sm" len="sm"/>
          </a:ln>
        </p:spPr>
      </p:cxnSp>
      <p:sp>
        <p:nvSpPr>
          <p:cNvPr id="221" name="Google Shape;221;p17"/>
          <p:cNvSpPr txBox="1"/>
          <p:nvPr/>
        </p:nvSpPr>
        <p:spPr>
          <a:xfrm>
            <a:off x="963404" y="1837536"/>
            <a:ext cx="8149800" cy="2554500"/>
          </a:xfrm>
          <a:prstGeom prst="rect">
            <a:avLst/>
          </a:prstGeom>
          <a:noFill/>
          <a:ln>
            <a:noFill/>
          </a:ln>
        </p:spPr>
        <p:txBody>
          <a:bodyPr spcFirstLastPara="1" wrap="square" lIns="64275" tIns="64275" rIns="64275" bIns="64275" anchor="t" anchorCtr="0">
            <a:spAutoFit/>
          </a:bodyPr>
          <a:lstStyle/>
          <a:p>
            <a:pPr marL="0" marR="0" lvl="0" indent="0" algn="just" rtl="0">
              <a:lnSpc>
                <a:spcPct val="100000"/>
              </a:lnSpc>
              <a:spcBef>
                <a:spcPts val="0"/>
              </a:spcBef>
              <a:spcAft>
                <a:spcPts val="0"/>
              </a:spcAft>
              <a:buClr>
                <a:srgbClr val="000000"/>
              </a:buClr>
              <a:buSzPts val="1969"/>
              <a:buFont typeface="Arial"/>
              <a:buNone/>
            </a:pPr>
            <a:r>
              <a:rPr lang="fr-FR" sz="1969" b="1" i="0" u="none" strike="noStrike" cap="none">
                <a:solidFill>
                  <a:schemeClr val="dk1"/>
                </a:solidFill>
                <a:latin typeface="Arial"/>
                <a:ea typeface="Arial"/>
                <a:cs typeface="Arial"/>
                <a:sym typeface="Arial"/>
              </a:rPr>
              <a:t>Moi</a:t>
            </a:r>
            <a:r>
              <a:rPr lang="fr-FR" sz="1969" b="0" i="0" u="none" strike="noStrike" cap="none">
                <a:solidFill>
                  <a:schemeClr val="dk1"/>
                </a:solidFill>
                <a:latin typeface="Arial"/>
                <a:ea typeface="Arial"/>
                <a:cs typeface="Arial"/>
                <a:sym typeface="Arial"/>
              </a:rPr>
              <a:t>: </a:t>
            </a:r>
            <a:r>
              <a:rPr lang="fr-FR" sz="1969" b="0" i="0" u="none" strike="noStrike" cap="none">
                <a:solidFill>
                  <a:srgbClr val="000000"/>
                </a:solidFill>
                <a:latin typeface="Arial"/>
                <a:ea typeface="Arial"/>
                <a:cs typeface="Arial"/>
                <a:sym typeface="Arial"/>
              </a:rPr>
              <a:t>“et le sil</a:t>
            </a:r>
            <a:r>
              <a:rPr lang="fr-FR" sz="1969" b="0" i="0" u="none" strike="noStrike" cap="none">
                <a:solidFill>
                  <a:schemeClr val="dk1"/>
                </a:solidFill>
                <a:latin typeface="Arial"/>
                <a:ea typeface="Arial"/>
                <a:cs typeface="Arial"/>
                <a:sym typeface="Arial"/>
              </a:rPr>
              <a:t>o</a:t>
            </a:r>
            <a:r>
              <a:rPr lang="fr-FR" sz="1969" b="0" i="0" u="none" strike="noStrike" cap="none">
                <a:solidFill>
                  <a:srgbClr val="000000"/>
                </a:solidFill>
                <a:latin typeface="Arial"/>
                <a:ea typeface="Arial"/>
                <a:cs typeface="Arial"/>
                <a:sym typeface="Arial"/>
              </a:rPr>
              <a:t>, Dona Clê, ça va mieux”?</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69"/>
              <a:buFont typeface="Arial"/>
              <a:buNone/>
            </a:pPr>
            <a:r>
              <a:rPr lang="fr-FR" sz="1969" b="0" i="0" u="none" strike="noStrike" cap="none">
                <a:solidFill>
                  <a:srgbClr val="000000"/>
                </a:solidFill>
                <a:latin typeface="Arial"/>
                <a:ea typeface="Arial"/>
                <a:cs typeface="Arial"/>
                <a:sym typeface="Arial"/>
              </a:rPr>
              <a:t> </a:t>
            </a:r>
            <a:endParaRPr sz="1969"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69"/>
              <a:buFont typeface="Arial"/>
              <a:buNone/>
            </a:pPr>
            <a:r>
              <a:rPr lang="fr-FR" sz="1969" b="1" i="0" u="none" strike="noStrike" cap="none">
                <a:solidFill>
                  <a:schemeClr val="dk1"/>
                </a:solidFill>
                <a:latin typeface="Arial"/>
                <a:ea typeface="Arial"/>
                <a:cs typeface="Arial"/>
                <a:sym typeface="Arial"/>
              </a:rPr>
              <a:t>Dona Clê</a:t>
            </a:r>
            <a:r>
              <a:rPr lang="fr-FR" sz="1969" b="0" i="0" u="none" strike="noStrike" cap="none">
                <a:solidFill>
                  <a:schemeClr val="dk1"/>
                </a:solidFill>
                <a:latin typeface="Arial"/>
                <a:ea typeface="Arial"/>
                <a:cs typeface="Arial"/>
                <a:sym typeface="Arial"/>
              </a:rPr>
              <a:t>: </a:t>
            </a:r>
            <a:r>
              <a:rPr lang="fr-FR" sz="1969" b="0" i="0" u="none" strike="noStrike" cap="none">
                <a:solidFill>
                  <a:srgbClr val="000000"/>
                </a:solidFill>
                <a:latin typeface="Arial"/>
                <a:ea typeface="Arial"/>
                <a:cs typeface="Arial"/>
                <a:sym typeface="Arial"/>
              </a:rPr>
              <a:t>“La même chose, mon fils”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69"/>
              <a:buFont typeface="Arial"/>
              <a:buNone/>
            </a:pPr>
            <a:endParaRPr sz="1969"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69"/>
              <a:buFont typeface="Arial"/>
              <a:buNone/>
            </a:pPr>
            <a:r>
              <a:rPr lang="fr-FR" sz="1969" b="1" i="0" u="none" strike="noStrike" cap="none">
                <a:solidFill>
                  <a:schemeClr val="dk1"/>
                </a:solidFill>
                <a:latin typeface="Arial"/>
                <a:ea typeface="Arial"/>
                <a:cs typeface="Arial"/>
                <a:sym typeface="Arial"/>
              </a:rPr>
              <a:t>Moi</a:t>
            </a:r>
            <a:r>
              <a:rPr lang="fr-FR" sz="1969" b="0" i="0" u="none" strike="noStrike" cap="none">
                <a:solidFill>
                  <a:schemeClr val="dk1"/>
                </a:solidFill>
                <a:latin typeface="Arial"/>
                <a:ea typeface="Arial"/>
                <a:cs typeface="Arial"/>
                <a:sym typeface="Arial"/>
              </a:rPr>
              <a:t>: </a:t>
            </a:r>
            <a:r>
              <a:rPr lang="fr-FR" sz="1969" b="0" i="0" u="none" strike="noStrike" cap="none">
                <a:solidFill>
                  <a:srgbClr val="000000"/>
                </a:solidFill>
                <a:latin typeface="Arial"/>
                <a:ea typeface="Arial"/>
                <a:cs typeface="Arial"/>
                <a:sym typeface="Arial"/>
              </a:rPr>
              <a:t>“Ah ouais? Mais il n’y a pas moins de verre, Dona Clê?”</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69"/>
              <a:buFont typeface="Arial"/>
              <a:buNone/>
            </a:pPr>
            <a:r>
              <a:rPr lang="fr-FR" sz="1969" b="0" i="0" u="none" strike="noStrike" cap="none">
                <a:solidFill>
                  <a:srgbClr val="000000"/>
                </a:solidFill>
                <a:latin typeface="Arial"/>
                <a:ea typeface="Arial"/>
                <a:cs typeface="Arial"/>
                <a:sym typeface="Arial"/>
              </a:rPr>
              <a:t> </a:t>
            </a:r>
            <a:endParaRPr sz="1969"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69"/>
              <a:buFont typeface="Arial"/>
              <a:buNone/>
            </a:pPr>
            <a:r>
              <a:rPr lang="fr-FR" sz="1969" b="1" i="0" u="none" strike="noStrike" cap="none">
                <a:solidFill>
                  <a:schemeClr val="dk1"/>
                </a:solidFill>
                <a:latin typeface="Arial"/>
                <a:ea typeface="Arial"/>
                <a:cs typeface="Arial"/>
                <a:sym typeface="Arial"/>
              </a:rPr>
              <a:t>Dona Clê</a:t>
            </a:r>
            <a:r>
              <a:rPr lang="fr-FR" sz="1969" b="0" i="0" u="none" strike="noStrike" cap="none">
                <a:solidFill>
                  <a:schemeClr val="dk1"/>
                </a:solidFill>
                <a:latin typeface="Arial"/>
                <a:ea typeface="Arial"/>
                <a:cs typeface="Arial"/>
                <a:sym typeface="Arial"/>
              </a:rPr>
              <a:t>: </a:t>
            </a:r>
            <a:r>
              <a:rPr lang="fr-FR" sz="1969" b="0" i="0" u="none" strike="noStrike" cap="none">
                <a:solidFill>
                  <a:srgbClr val="000000"/>
                </a:solidFill>
                <a:latin typeface="Arial"/>
                <a:ea typeface="Arial"/>
                <a:cs typeface="Arial"/>
                <a:sym typeface="Arial"/>
              </a:rPr>
              <a:t>“Ah oui… ça a bien diminué. Bastião a bien résoudre ça ... [pause]... Mas c’est la même chose, mon fils”</a:t>
            </a:r>
            <a:endParaRPr sz="1400" b="0" i="0" u="none" strike="noStrike" cap="none">
              <a:solidFill>
                <a:srgbClr val="000000"/>
              </a:solidFill>
              <a:latin typeface="Arial"/>
              <a:ea typeface="Arial"/>
              <a:cs typeface="Arial"/>
              <a:sym typeface="Arial"/>
            </a:endParaRPr>
          </a:p>
        </p:txBody>
      </p:sp>
      <p:sp>
        <p:nvSpPr>
          <p:cNvPr id="222" name="Google Shape;222;p17"/>
          <p:cNvSpPr txBox="1"/>
          <p:nvPr/>
        </p:nvSpPr>
        <p:spPr>
          <a:xfrm>
            <a:off x="683463" y="1004906"/>
            <a:ext cx="8429714" cy="305859"/>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i="0" u="none" strike="noStrike" cap="none">
                <a:solidFill>
                  <a:srgbClr val="3F3F3F"/>
                </a:solidFill>
                <a:latin typeface="Avenir"/>
                <a:ea typeface="Avenir"/>
                <a:cs typeface="Avenir"/>
                <a:sym typeface="Avenir"/>
              </a:rPr>
              <a:t>L’émergence d’une nouvelle préoccupation</a:t>
            </a:r>
            <a:endParaRPr sz="2531" b="1" i="0" u="none" strike="noStrike" cap="none">
              <a:solidFill>
                <a:srgbClr val="3F3F3F"/>
              </a:solidFill>
              <a:latin typeface="Avenir"/>
              <a:ea typeface="Avenir"/>
              <a:cs typeface="Avenir"/>
              <a:sym typeface="Avenir"/>
            </a:endParaRPr>
          </a:p>
        </p:txBody>
      </p:sp>
      <p:sp>
        <p:nvSpPr>
          <p:cNvPr id="223" name="Google Shape;223;p17"/>
          <p:cNvSpPr txBox="1"/>
          <p:nvPr/>
        </p:nvSpPr>
        <p:spPr>
          <a:xfrm>
            <a:off x="1712640" y="4970833"/>
            <a:ext cx="6480600" cy="660300"/>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rgbClr val="000000"/>
              </a:buClr>
              <a:buSzPts val="1969"/>
              <a:buFont typeface="Arial"/>
              <a:buNone/>
            </a:pPr>
            <a:r>
              <a:rPr lang="fr-FR" sz="1969" b="1" i="0" u="none" strike="noStrike" cap="none">
                <a:solidFill>
                  <a:srgbClr val="3A3A3A"/>
                </a:solidFill>
                <a:latin typeface="Helvetica Neue"/>
                <a:ea typeface="Helvetica Neue"/>
                <a:cs typeface="Helvetica Neue"/>
                <a:sym typeface="Helvetica Neue"/>
              </a:rPr>
              <a:t>Dona Clê pose une question au modèle </a:t>
            </a:r>
            <a:r>
              <a:rPr lang="fr-FR" sz="1969" b="1">
                <a:solidFill>
                  <a:srgbClr val="3A3A3A"/>
                </a:solidFill>
                <a:latin typeface="Helvetica Neue"/>
                <a:ea typeface="Helvetica Neue"/>
                <a:cs typeface="Helvetica Neue"/>
                <a:sym typeface="Helvetica Neue"/>
              </a:rPr>
              <a:t>économique</a:t>
            </a:r>
            <a:r>
              <a:rPr lang="fr-FR" sz="1969" b="1" i="0" u="none" strike="noStrike" cap="none">
                <a:solidFill>
                  <a:srgbClr val="3A3A3A"/>
                </a:solidFill>
                <a:latin typeface="Helvetica Neue"/>
                <a:ea typeface="Helvetica Neue"/>
                <a:cs typeface="Helvetica Neue"/>
                <a:sym typeface="Helvetica Neue"/>
              </a:rPr>
              <a:t> du système de production</a:t>
            </a:r>
            <a:endParaRPr sz="1969" b="0" i="0" u="none" strike="noStrike" cap="none">
              <a:solidFill>
                <a:srgbClr val="3A3A3A"/>
              </a:solidFill>
              <a:latin typeface="Helvetica Neue"/>
              <a:ea typeface="Helvetica Neue"/>
              <a:cs typeface="Helvetica Neue"/>
              <a:sym typeface="Helvetica Neue"/>
            </a:endParaRPr>
          </a:p>
        </p:txBody>
      </p:sp>
      <p:sp>
        <p:nvSpPr>
          <p:cNvPr id="224" name="Google Shape;224;p17"/>
          <p:cNvSpPr txBox="1"/>
          <p:nvPr/>
        </p:nvSpPr>
        <p:spPr>
          <a:xfrm>
            <a:off x="381000" y="1"/>
            <a:ext cx="2109375" cy="328659"/>
          </a:xfrm>
          <a:prstGeom prst="rect">
            <a:avLst/>
          </a:prstGeom>
          <a:noFill/>
          <a:ln>
            <a:noFill/>
          </a:ln>
        </p:spPr>
        <p:txBody>
          <a:bodyPr spcFirstLastPara="1" wrap="square" lIns="64275" tIns="64275" rIns="64275" bIns="64275" anchor="t" anchorCtr="0">
            <a:spAutoFit/>
          </a:bodyPr>
          <a:lstStyle/>
          <a:p>
            <a:pPr marL="0" marR="0" lvl="0" indent="0" algn="l" rtl="0">
              <a:lnSpc>
                <a:spcPct val="100000"/>
              </a:lnSpc>
              <a:spcBef>
                <a:spcPts val="0"/>
              </a:spcBef>
              <a:spcAft>
                <a:spcPts val="0"/>
              </a:spcAft>
              <a:buClr>
                <a:srgbClr val="000000"/>
              </a:buClr>
              <a:buSzPts val="1292"/>
              <a:buFont typeface="Arial"/>
              <a:buNone/>
            </a:pPr>
            <a:r>
              <a:rPr lang="fr-FR" sz="1292" b="0" i="0" u="none" strike="noStrike" cap="none">
                <a:solidFill>
                  <a:schemeClr val="dk1"/>
                </a:solidFill>
                <a:latin typeface="Arial"/>
                <a:ea typeface="Arial"/>
                <a:cs typeface="Arial"/>
                <a:sym typeface="Arial"/>
              </a:rPr>
              <a:t> </a:t>
            </a:r>
            <a:endParaRPr sz="1292" b="0" i="0" u="none" strike="noStrike" cap="none">
              <a:solidFill>
                <a:schemeClr val="dk1"/>
              </a:solidFill>
              <a:latin typeface="Arial"/>
              <a:ea typeface="Arial"/>
              <a:cs typeface="Arial"/>
              <a:sym typeface="Arial"/>
            </a:endParaRPr>
          </a:p>
        </p:txBody>
      </p:sp>
      <p:sp>
        <p:nvSpPr>
          <p:cNvPr id="225" name="Google Shape;225;p17"/>
          <p:cNvSpPr/>
          <p:nvPr/>
        </p:nvSpPr>
        <p:spPr>
          <a:xfrm>
            <a:off x="381000"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1</a:t>
            </a:r>
            <a:endParaRPr sz="1400" b="0" i="0" u="none" strike="noStrike" cap="none">
              <a:solidFill>
                <a:srgbClr val="000000"/>
              </a:solidFill>
              <a:latin typeface="Arial"/>
              <a:ea typeface="Arial"/>
              <a:cs typeface="Arial"/>
              <a:sym typeface="Arial"/>
            </a:endParaRPr>
          </a:p>
        </p:txBody>
      </p:sp>
      <p:sp>
        <p:nvSpPr>
          <p:cNvPr id="226" name="Google Shape;226;p17"/>
          <p:cNvSpPr/>
          <p:nvPr/>
        </p:nvSpPr>
        <p:spPr>
          <a:xfrm>
            <a:off x="34302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227" name="Google Shape;227;p17"/>
          <p:cNvSpPr/>
          <p:nvPr/>
        </p:nvSpPr>
        <p:spPr>
          <a:xfrm>
            <a:off x="6474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8"/>
          <p:cNvSpPr/>
          <p:nvPr/>
        </p:nvSpPr>
        <p:spPr>
          <a:xfrm>
            <a:off x="381000" y="0"/>
            <a:ext cx="9143930" cy="6858000"/>
          </a:xfrm>
          <a:prstGeom prst="rect">
            <a:avLst/>
          </a:prstGeom>
          <a:solidFill>
            <a:srgbClr val="DDDDDD">
              <a:alpha val="54509"/>
            </a:srgbClr>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pic>
        <p:nvPicPr>
          <p:cNvPr id="233" name="Google Shape;233;p18" descr="image3.jpeg"/>
          <p:cNvPicPr preferRelativeResize="0">
            <a:picLocks noGrp="1"/>
          </p:cNvPicPr>
          <p:nvPr>
            <p:ph type="pic" idx="2"/>
          </p:nvPr>
        </p:nvPicPr>
        <p:blipFill rotWithShape="1">
          <a:blip r:embed="rId3">
            <a:alphaModFix amt="56522"/>
          </a:blip>
          <a:srcRect t="33071" b="39747"/>
          <a:stretch/>
        </p:blipFill>
        <p:spPr>
          <a:xfrm>
            <a:off x="380368" y="0"/>
            <a:ext cx="9144632" cy="1864038"/>
          </a:xfrm>
          <a:prstGeom prst="rect">
            <a:avLst/>
          </a:prstGeom>
          <a:noFill/>
          <a:ln>
            <a:noFill/>
          </a:ln>
          <a:effectLst>
            <a:reflection stA="85240" endPos="40000" fadeDir="5400012" sy="-100000" algn="bl" rotWithShape="0"/>
          </a:effectLst>
        </p:spPr>
      </p:pic>
      <p:sp>
        <p:nvSpPr>
          <p:cNvPr id="234" name="Google Shape;234;p18"/>
          <p:cNvSpPr txBox="1"/>
          <p:nvPr/>
        </p:nvSpPr>
        <p:spPr>
          <a:xfrm>
            <a:off x="606789" y="3061168"/>
            <a:ext cx="8691789" cy="1447952"/>
          </a:xfrm>
          <a:prstGeom prst="rect">
            <a:avLst/>
          </a:prstGeom>
          <a:noFill/>
          <a:ln>
            <a:noFill/>
          </a:ln>
        </p:spPr>
        <p:txBody>
          <a:bodyPr spcFirstLastPara="1" wrap="square" lIns="38100" tIns="38100" rIns="38100" bIns="38100" anchor="ctr" anchorCtr="0">
            <a:normAutofit/>
          </a:bodyPr>
          <a:lstStyle/>
          <a:p>
            <a:pPr marL="0" marR="0" lvl="0" indent="0" algn="ctr" rtl="0">
              <a:lnSpc>
                <a:spcPct val="100000"/>
              </a:lnSpc>
              <a:spcBef>
                <a:spcPts val="0"/>
              </a:spcBef>
              <a:spcAft>
                <a:spcPts val="0"/>
              </a:spcAft>
              <a:buClr>
                <a:srgbClr val="000000"/>
              </a:buClr>
              <a:buSzPts val="3200"/>
              <a:buFont typeface="Helvetica Neue"/>
              <a:buNone/>
            </a:pPr>
            <a:r>
              <a:rPr lang="fr-FR" sz="3000" b="1" i="0" u="none" strike="noStrike" cap="none">
                <a:solidFill>
                  <a:srgbClr val="3A3A3A"/>
                </a:solidFill>
                <a:latin typeface="Helvetica Neue"/>
                <a:ea typeface="Helvetica Neue"/>
                <a:cs typeface="Helvetica Neue"/>
                <a:sym typeface="Helvetica Neue"/>
              </a:rPr>
              <a:t>Partie 2</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Helvetica Neue"/>
              <a:buNone/>
            </a:pPr>
            <a:r>
              <a:rPr lang="fr-FR" sz="3000" b="1" i="0" u="none" strike="noStrike" cap="none">
                <a:solidFill>
                  <a:srgbClr val="3A3A3A"/>
                </a:solidFill>
                <a:latin typeface="Helvetica Neue"/>
                <a:ea typeface="Helvetica Neue"/>
                <a:cs typeface="Helvetica Neue"/>
                <a:sym typeface="Helvetica Neue"/>
              </a:rPr>
              <a:t>Les enjeux institutionnels du modèle économique et des stratégies d’action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p:nvPr/>
        </p:nvSpPr>
        <p:spPr>
          <a:xfrm>
            <a:off x="719908" y="849468"/>
            <a:ext cx="8483273" cy="423433"/>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1" i="0" u="none" strike="noStrike" cap="none">
                <a:solidFill>
                  <a:srgbClr val="3A3A3A"/>
                </a:solidFill>
                <a:latin typeface="Calibri"/>
                <a:ea typeface="Calibri"/>
                <a:cs typeface="Calibri"/>
                <a:sym typeface="Calibri"/>
              </a:rPr>
              <a:t>Les limites du modèle de performance des coopératives</a:t>
            </a:r>
            <a:r>
              <a:rPr lang="fr-FR" sz="2400" b="0" i="0" u="none" strike="noStrike" cap="none">
                <a:solidFill>
                  <a:srgbClr val="3A3A3A"/>
                </a:solidFill>
                <a:latin typeface="Calibri"/>
                <a:ea typeface="Calibri"/>
                <a:cs typeface="Calibri"/>
                <a:sym typeface="Calibri"/>
              </a:rPr>
              <a:t> </a:t>
            </a:r>
            <a:endParaRPr sz="2400" b="0" i="0" u="none" strike="noStrike" cap="none">
              <a:solidFill>
                <a:srgbClr val="3A3A3A"/>
              </a:solidFill>
              <a:latin typeface="Calibri"/>
              <a:ea typeface="Calibri"/>
              <a:cs typeface="Calibri"/>
              <a:sym typeface="Calibri"/>
            </a:endParaRPr>
          </a:p>
        </p:txBody>
      </p:sp>
      <p:cxnSp>
        <p:nvCxnSpPr>
          <p:cNvPr id="240" name="Google Shape;240;p19"/>
          <p:cNvCxnSpPr/>
          <p:nvPr/>
        </p:nvCxnSpPr>
        <p:spPr>
          <a:xfrm>
            <a:off x="558962" y="1552557"/>
            <a:ext cx="1274273" cy="20672"/>
          </a:xfrm>
          <a:prstGeom prst="straightConnector1">
            <a:avLst/>
          </a:prstGeom>
          <a:noFill/>
          <a:ln w="19050" cap="flat" cmpd="sng">
            <a:solidFill>
              <a:srgbClr val="FFFFFF"/>
            </a:solidFill>
            <a:prstDash val="solid"/>
            <a:miter lim="400000"/>
            <a:headEnd type="none" w="sm" len="sm"/>
            <a:tailEnd type="none" w="sm" len="sm"/>
          </a:ln>
        </p:spPr>
      </p:cxnSp>
      <p:cxnSp>
        <p:nvCxnSpPr>
          <p:cNvPr id="241" name="Google Shape;241;p19"/>
          <p:cNvCxnSpPr/>
          <p:nvPr/>
        </p:nvCxnSpPr>
        <p:spPr>
          <a:xfrm>
            <a:off x="4132734" y="1546418"/>
            <a:ext cx="5214375" cy="6117"/>
          </a:xfrm>
          <a:prstGeom prst="straightConnector1">
            <a:avLst/>
          </a:prstGeom>
          <a:noFill/>
          <a:ln w="19050" cap="flat" cmpd="sng">
            <a:solidFill>
              <a:srgbClr val="FFFFFF"/>
            </a:solidFill>
            <a:prstDash val="solid"/>
            <a:miter lim="400000"/>
            <a:headEnd type="none" w="sm" len="sm"/>
            <a:tailEnd type="none" w="sm" len="sm"/>
          </a:ln>
        </p:spPr>
      </p:cxnSp>
      <p:sp>
        <p:nvSpPr>
          <p:cNvPr id="242" name="Google Shape;242;p19"/>
          <p:cNvSpPr/>
          <p:nvPr/>
        </p:nvSpPr>
        <p:spPr>
          <a:xfrm>
            <a:off x="1487141" y="3538271"/>
            <a:ext cx="2361234" cy="477141"/>
          </a:xfrm>
          <a:prstGeom prst="rect">
            <a:avLst/>
          </a:prstGeom>
          <a:solidFill>
            <a:srgbClr val="FABF8E"/>
          </a:solidFill>
          <a:ln>
            <a:noFill/>
          </a:ln>
        </p:spPr>
        <p:txBody>
          <a:bodyPr spcFirstLastPara="1" wrap="square" lIns="64275" tIns="64275" rIns="64275" bIns="64275" anchor="ctr" anchorCtr="0">
            <a:noAutofit/>
          </a:bodyPr>
          <a:lstStyle/>
          <a:p>
            <a:pPr marL="0" marR="0" lvl="0" indent="0" algn="ctr" rtl="0">
              <a:lnSpc>
                <a:spcPct val="100000"/>
              </a:lnSpc>
              <a:spcBef>
                <a:spcPts val="0"/>
              </a:spcBef>
              <a:spcAft>
                <a:spcPts val="0"/>
              </a:spcAft>
              <a:buClr>
                <a:srgbClr val="000000"/>
              </a:buClr>
              <a:buSzPts val="1969"/>
              <a:buFont typeface="Arial"/>
              <a:buNone/>
            </a:pPr>
            <a:r>
              <a:rPr lang="fr-FR" sz="1969" b="0" i="0" u="none" strike="noStrike" cap="none">
                <a:solidFill>
                  <a:schemeClr val="dk1"/>
                </a:solidFill>
                <a:latin typeface="Avenir"/>
                <a:ea typeface="Avenir"/>
                <a:cs typeface="Avenir"/>
                <a:sym typeface="Avenir"/>
              </a:rPr>
              <a:t>Qualité</a:t>
            </a:r>
            <a:endParaRPr sz="1969" b="0" i="0" u="none" strike="noStrike" cap="none">
              <a:solidFill>
                <a:schemeClr val="dk1"/>
              </a:solidFill>
              <a:latin typeface="Avenir"/>
              <a:ea typeface="Avenir"/>
              <a:cs typeface="Avenir"/>
              <a:sym typeface="Avenir"/>
            </a:endParaRPr>
          </a:p>
        </p:txBody>
      </p:sp>
      <p:sp>
        <p:nvSpPr>
          <p:cNvPr id="243" name="Google Shape;243;p19"/>
          <p:cNvSpPr/>
          <p:nvPr/>
        </p:nvSpPr>
        <p:spPr>
          <a:xfrm>
            <a:off x="3546565" y="1930916"/>
            <a:ext cx="2361234" cy="477141"/>
          </a:xfrm>
          <a:prstGeom prst="rect">
            <a:avLst/>
          </a:prstGeom>
          <a:solidFill>
            <a:srgbClr val="D6E3BC"/>
          </a:solidFill>
          <a:ln>
            <a:noFill/>
          </a:ln>
        </p:spPr>
        <p:txBody>
          <a:bodyPr spcFirstLastPara="1" wrap="square" lIns="64275" tIns="64275" rIns="64275" bIns="64275" anchor="ctr" anchorCtr="0">
            <a:noAutofit/>
          </a:bodyPr>
          <a:lstStyle/>
          <a:p>
            <a:pPr marL="0" marR="0" lvl="0" indent="0" algn="ctr" rtl="0">
              <a:lnSpc>
                <a:spcPct val="100000"/>
              </a:lnSpc>
              <a:spcBef>
                <a:spcPts val="0"/>
              </a:spcBef>
              <a:spcAft>
                <a:spcPts val="0"/>
              </a:spcAft>
              <a:buClr>
                <a:srgbClr val="000000"/>
              </a:buClr>
              <a:buSzPts val="1969"/>
              <a:buFont typeface="Arial"/>
              <a:buNone/>
            </a:pPr>
            <a:r>
              <a:rPr lang="fr-FR" sz="1969" b="0" i="0" u="none" strike="noStrike" cap="none">
                <a:solidFill>
                  <a:schemeClr val="dk1"/>
                </a:solidFill>
                <a:latin typeface="Avenir"/>
                <a:ea typeface="Avenir"/>
                <a:cs typeface="Avenir"/>
                <a:sym typeface="Avenir"/>
              </a:rPr>
              <a:t>Productivité</a:t>
            </a:r>
            <a:endParaRPr sz="1969" b="0" i="0" u="none" strike="noStrike" cap="none">
              <a:solidFill>
                <a:schemeClr val="dk1"/>
              </a:solidFill>
              <a:latin typeface="Avenir"/>
              <a:ea typeface="Avenir"/>
              <a:cs typeface="Avenir"/>
              <a:sym typeface="Avenir"/>
            </a:endParaRPr>
          </a:p>
        </p:txBody>
      </p:sp>
      <p:sp>
        <p:nvSpPr>
          <p:cNvPr id="244" name="Google Shape;244;p19"/>
          <p:cNvSpPr/>
          <p:nvPr/>
        </p:nvSpPr>
        <p:spPr>
          <a:xfrm>
            <a:off x="5806908" y="3538271"/>
            <a:ext cx="2361234" cy="477141"/>
          </a:xfrm>
          <a:prstGeom prst="rect">
            <a:avLst/>
          </a:prstGeom>
          <a:solidFill>
            <a:srgbClr val="FABF8E"/>
          </a:solidFill>
          <a:ln>
            <a:noFill/>
          </a:ln>
        </p:spPr>
        <p:txBody>
          <a:bodyPr spcFirstLastPara="1" wrap="square" lIns="64275" tIns="64275" rIns="64275" bIns="64275" anchor="ctr" anchorCtr="0">
            <a:noAutofit/>
          </a:bodyPr>
          <a:lstStyle/>
          <a:p>
            <a:pPr marL="0" marR="0" lvl="0" indent="0" algn="ctr" rtl="0">
              <a:lnSpc>
                <a:spcPct val="100000"/>
              </a:lnSpc>
              <a:spcBef>
                <a:spcPts val="0"/>
              </a:spcBef>
              <a:spcAft>
                <a:spcPts val="0"/>
              </a:spcAft>
              <a:buClr>
                <a:srgbClr val="000000"/>
              </a:buClr>
              <a:buSzPts val="1969"/>
              <a:buFont typeface="Arial"/>
              <a:buNone/>
            </a:pPr>
            <a:r>
              <a:rPr lang="fr-FR" sz="1969" b="0" i="0" u="none" strike="noStrike" cap="none">
                <a:solidFill>
                  <a:schemeClr val="dk1"/>
                </a:solidFill>
                <a:latin typeface="Avenir"/>
                <a:ea typeface="Avenir"/>
                <a:cs typeface="Avenir"/>
                <a:sym typeface="Avenir"/>
              </a:rPr>
              <a:t>Rentabilité</a:t>
            </a:r>
            <a:endParaRPr sz="1969" b="0" i="0" u="none" strike="noStrike" cap="none">
              <a:solidFill>
                <a:schemeClr val="dk1"/>
              </a:solidFill>
              <a:latin typeface="Avenir"/>
              <a:ea typeface="Avenir"/>
              <a:cs typeface="Avenir"/>
              <a:sym typeface="Avenir"/>
            </a:endParaRPr>
          </a:p>
        </p:txBody>
      </p:sp>
      <p:sp>
        <p:nvSpPr>
          <p:cNvPr id="245" name="Google Shape;245;p19"/>
          <p:cNvSpPr/>
          <p:nvPr/>
        </p:nvSpPr>
        <p:spPr>
          <a:xfrm>
            <a:off x="4399272" y="3638731"/>
            <a:ext cx="855107" cy="340757"/>
          </a:xfrm>
          <a:prstGeom prst="lef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92"/>
              <a:buFont typeface="Arial"/>
              <a:buNone/>
            </a:pPr>
            <a:endParaRPr sz="1292" b="0" i="0" u="none" strike="noStrike" cap="none">
              <a:solidFill>
                <a:schemeClr val="lt1"/>
              </a:solidFill>
              <a:latin typeface="Arial"/>
              <a:ea typeface="Arial"/>
              <a:cs typeface="Arial"/>
              <a:sym typeface="Arial"/>
            </a:endParaRPr>
          </a:p>
        </p:txBody>
      </p:sp>
      <p:sp>
        <p:nvSpPr>
          <p:cNvPr id="246" name="Google Shape;246;p19"/>
          <p:cNvSpPr/>
          <p:nvPr/>
        </p:nvSpPr>
        <p:spPr>
          <a:xfrm rot="7909262">
            <a:off x="2692657" y="2784824"/>
            <a:ext cx="855107" cy="340757"/>
          </a:xfrm>
          <a:prstGeom prst="lef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92"/>
              <a:buFont typeface="Arial"/>
              <a:buNone/>
            </a:pPr>
            <a:endParaRPr sz="1292" b="0" i="0" u="none" strike="noStrike" cap="none">
              <a:solidFill>
                <a:schemeClr val="lt1"/>
              </a:solidFill>
              <a:latin typeface="Arial"/>
              <a:ea typeface="Arial"/>
              <a:cs typeface="Arial"/>
              <a:sym typeface="Arial"/>
            </a:endParaRPr>
          </a:p>
        </p:txBody>
      </p:sp>
      <p:sp>
        <p:nvSpPr>
          <p:cNvPr id="247" name="Google Shape;247;p19"/>
          <p:cNvSpPr/>
          <p:nvPr/>
        </p:nvSpPr>
        <p:spPr>
          <a:xfrm rot="3134688">
            <a:off x="6026997" y="2784824"/>
            <a:ext cx="855107" cy="340757"/>
          </a:xfrm>
          <a:prstGeom prst="leftRight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92"/>
              <a:buFont typeface="Arial"/>
              <a:buNone/>
            </a:pPr>
            <a:endParaRPr sz="1292" b="0" i="0" u="none" strike="noStrike" cap="none">
              <a:solidFill>
                <a:schemeClr val="lt1"/>
              </a:solidFill>
              <a:latin typeface="Arial"/>
              <a:ea typeface="Arial"/>
              <a:cs typeface="Arial"/>
              <a:sym typeface="Arial"/>
            </a:endParaRPr>
          </a:p>
        </p:txBody>
      </p:sp>
      <p:grpSp>
        <p:nvGrpSpPr>
          <p:cNvPr id="248" name="Google Shape;248;p19"/>
          <p:cNvGrpSpPr/>
          <p:nvPr/>
        </p:nvGrpSpPr>
        <p:grpSpPr>
          <a:xfrm>
            <a:off x="1283870" y="5109922"/>
            <a:ext cx="7338260" cy="1032909"/>
            <a:chOff x="106419" y="4043225"/>
            <a:chExt cx="12774831" cy="3476387"/>
          </a:xfrm>
        </p:grpSpPr>
        <p:sp>
          <p:nvSpPr>
            <p:cNvPr id="249" name="Google Shape;249;p19"/>
            <p:cNvSpPr/>
            <p:nvPr/>
          </p:nvSpPr>
          <p:spPr>
            <a:xfrm>
              <a:off x="1071750" y="4043225"/>
              <a:ext cx="5450700" cy="3380700"/>
            </a:xfrm>
            <a:prstGeom prst="rect">
              <a:avLst/>
            </a:prstGeom>
            <a:noFill/>
            <a:ln w="28575" cap="flat" cmpd="sng">
              <a:solidFill>
                <a:srgbClr val="B4D9B4"/>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843"/>
                <a:buFont typeface="Arial"/>
                <a:buNone/>
              </a:pPr>
              <a:endParaRPr sz="843" b="0" i="0" u="none" strike="noStrike" cap="none">
                <a:solidFill>
                  <a:srgbClr val="000000"/>
                </a:solidFill>
                <a:latin typeface="Arial"/>
                <a:ea typeface="Arial"/>
                <a:cs typeface="Arial"/>
                <a:sym typeface="Arial"/>
              </a:endParaRPr>
            </a:p>
          </p:txBody>
        </p:sp>
        <p:sp>
          <p:nvSpPr>
            <p:cNvPr id="250" name="Google Shape;250;p19"/>
            <p:cNvSpPr/>
            <p:nvPr/>
          </p:nvSpPr>
          <p:spPr>
            <a:xfrm>
              <a:off x="6522450" y="4043625"/>
              <a:ext cx="6358800" cy="3380700"/>
            </a:xfrm>
            <a:prstGeom prst="rect">
              <a:avLst/>
            </a:prstGeom>
            <a:noFill/>
            <a:ln w="28575" cap="flat" cmpd="sng">
              <a:solidFill>
                <a:srgbClr val="B4D9B4"/>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843"/>
                <a:buFont typeface="Arial"/>
                <a:buNone/>
              </a:pPr>
              <a:endParaRPr sz="843" b="0" i="0" u="none" strike="noStrike" cap="none">
                <a:solidFill>
                  <a:srgbClr val="000000"/>
                </a:solidFill>
                <a:latin typeface="Arial"/>
                <a:ea typeface="Arial"/>
                <a:cs typeface="Arial"/>
                <a:sym typeface="Arial"/>
              </a:endParaRPr>
            </a:p>
          </p:txBody>
        </p:sp>
        <p:sp>
          <p:nvSpPr>
            <p:cNvPr id="251" name="Google Shape;251;p19"/>
            <p:cNvSpPr/>
            <p:nvPr/>
          </p:nvSpPr>
          <p:spPr>
            <a:xfrm>
              <a:off x="123525" y="5150225"/>
              <a:ext cx="2081700" cy="1166700"/>
            </a:xfrm>
            <a:prstGeom prst="rect">
              <a:avLst/>
            </a:prstGeom>
            <a:solidFill>
              <a:schemeClr val="lt1"/>
            </a:solidFill>
            <a:ln w="38100" cap="flat" cmpd="sng">
              <a:solidFill>
                <a:srgbClr val="3A3A3A"/>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843"/>
                <a:buFont typeface="Arial"/>
                <a:buNone/>
              </a:pPr>
              <a:endParaRPr sz="843" b="0" i="0" u="none" strike="noStrike" cap="none">
                <a:solidFill>
                  <a:srgbClr val="000000"/>
                </a:solidFill>
                <a:latin typeface="Arial"/>
                <a:ea typeface="Arial"/>
                <a:cs typeface="Arial"/>
                <a:sym typeface="Arial"/>
              </a:endParaRPr>
            </a:p>
          </p:txBody>
        </p:sp>
        <p:sp>
          <p:nvSpPr>
            <p:cNvPr id="252" name="Google Shape;252;p19"/>
            <p:cNvSpPr/>
            <p:nvPr/>
          </p:nvSpPr>
          <p:spPr>
            <a:xfrm>
              <a:off x="2756253" y="5150225"/>
              <a:ext cx="2081700" cy="1166700"/>
            </a:xfrm>
            <a:prstGeom prst="rect">
              <a:avLst/>
            </a:prstGeom>
            <a:noFill/>
            <a:ln w="38100" cap="flat" cmpd="sng">
              <a:solidFill>
                <a:srgbClr val="3A3A3A"/>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843"/>
                <a:buFont typeface="Arial"/>
                <a:buNone/>
              </a:pPr>
              <a:endParaRPr sz="843" b="0" i="0" u="none" strike="noStrike" cap="none">
                <a:solidFill>
                  <a:srgbClr val="000000"/>
                </a:solidFill>
                <a:latin typeface="Arial"/>
                <a:ea typeface="Arial"/>
                <a:cs typeface="Arial"/>
                <a:sym typeface="Arial"/>
              </a:endParaRPr>
            </a:p>
          </p:txBody>
        </p:sp>
        <p:sp>
          <p:nvSpPr>
            <p:cNvPr id="253" name="Google Shape;253;p19"/>
            <p:cNvSpPr/>
            <p:nvPr/>
          </p:nvSpPr>
          <p:spPr>
            <a:xfrm>
              <a:off x="2205351" y="5647587"/>
              <a:ext cx="534000" cy="172800"/>
            </a:xfrm>
            <a:prstGeom prst="rightArrow">
              <a:avLst>
                <a:gd name="adj1" fmla="val 50000"/>
                <a:gd name="adj2" fmla="val 50000"/>
              </a:avLst>
            </a:prstGeom>
            <a:solidFill>
              <a:srgbClr val="3A3A3A"/>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843"/>
                <a:buFont typeface="Arial"/>
                <a:buNone/>
              </a:pPr>
              <a:endParaRPr sz="843" b="0" i="0" u="none" strike="noStrike" cap="none">
                <a:solidFill>
                  <a:srgbClr val="000000"/>
                </a:solidFill>
                <a:latin typeface="Arial"/>
                <a:ea typeface="Arial"/>
                <a:cs typeface="Arial"/>
                <a:sym typeface="Arial"/>
              </a:endParaRPr>
            </a:p>
          </p:txBody>
        </p:sp>
        <p:sp>
          <p:nvSpPr>
            <p:cNvPr id="254" name="Google Shape;254;p19"/>
            <p:cNvSpPr/>
            <p:nvPr/>
          </p:nvSpPr>
          <p:spPr>
            <a:xfrm>
              <a:off x="5405960" y="5150225"/>
              <a:ext cx="2081700" cy="1166700"/>
            </a:xfrm>
            <a:prstGeom prst="rect">
              <a:avLst/>
            </a:prstGeom>
            <a:solidFill>
              <a:srgbClr val="92D050"/>
            </a:solidFill>
            <a:ln w="38100" cap="flat" cmpd="sng">
              <a:solidFill>
                <a:srgbClr val="3A3A3A"/>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843"/>
                <a:buFont typeface="Arial"/>
                <a:buNone/>
              </a:pPr>
              <a:endParaRPr sz="843" b="0" i="0" u="none" strike="noStrike" cap="none">
                <a:solidFill>
                  <a:srgbClr val="000000"/>
                </a:solidFill>
                <a:latin typeface="Arial"/>
                <a:ea typeface="Arial"/>
                <a:cs typeface="Arial"/>
                <a:sym typeface="Arial"/>
              </a:endParaRPr>
            </a:p>
          </p:txBody>
        </p:sp>
        <p:sp>
          <p:nvSpPr>
            <p:cNvPr id="255" name="Google Shape;255;p19"/>
            <p:cNvSpPr/>
            <p:nvPr/>
          </p:nvSpPr>
          <p:spPr>
            <a:xfrm>
              <a:off x="4855058" y="5647587"/>
              <a:ext cx="534000" cy="172800"/>
            </a:xfrm>
            <a:prstGeom prst="rightArrow">
              <a:avLst>
                <a:gd name="adj1" fmla="val 50000"/>
                <a:gd name="adj2" fmla="val 50000"/>
              </a:avLst>
            </a:prstGeom>
            <a:solidFill>
              <a:srgbClr val="3A3A3A"/>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843"/>
                <a:buFont typeface="Arial"/>
                <a:buNone/>
              </a:pPr>
              <a:endParaRPr sz="843" b="0" i="0" u="none" strike="noStrike" cap="none">
                <a:solidFill>
                  <a:srgbClr val="000000"/>
                </a:solidFill>
                <a:latin typeface="Arial"/>
                <a:ea typeface="Arial"/>
                <a:cs typeface="Arial"/>
                <a:sym typeface="Arial"/>
              </a:endParaRPr>
            </a:p>
          </p:txBody>
        </p:sp>
        <p:sp>
          <p:nvSpPr>
            <p:cNvPr id="256" name="Google Shape;256;p19"/>
            <p:cNvSpPr/>
            <p:nvPr/>
          </p:nvSpPr>
          <p:spPr>
            <a:xfrm>
              <a:off x="8055667" y="5150225"/>
              <a:ext cx="2081700" cy="1166700"/>
            </a:xfrm>
            <a:prstGeom prst="rect">
              <a:avLst/>
            </a:prstGeom>
            <a:noFill/>
            <a:ln w="38100" cap="flat" cmpd="sng">
              <a:solidFill>
                <a:srgbClr val="3A3A3A"/>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843"/>
                <a:buFont typeface="Arial"/>
                <a:buNone/>
              </a:pPr>
              <a:endParaRPr sz="843" b="0" i="0" u="none" strike="noStrike" cap="none">
                <a:solidFill>
                  <a:srgbClr val="000000"/>
                </a:solidFill>
                <a:latin typeface="Arial"/>
                <a:ea typeface="Arial"/>
                <a:cs typeface="Arial"/>
                <a:sym typeface="Arial"/>
              </a:endParaRPr>
            </a:p>
          </p:txBody>
        </p:sp>
        <p:sp>
          <p:nvSpPr>
            <p:cNvPr id="257" name="Google Shape;257;p19"/>
            <p:cNvSpPr/>
            <p:nvPr/>
          </p:nvSpPr>
          <p:spPr>
            <a:xfrm>
              <a:off x="7504765" y="5647587"/>
              <a:ext cx="534000" cy="172800"/>
            </a:xfrm>
            <a:prstGeom prst="rightArrow">
              <a:avLst>
                <a:gd name="adj1" fmla="val 50000"/>
                <a:gd name="adj2" fmla="val 50000"/>
              </a:avLst>
            </a:prstGeom>
            <a:solidFill>
              <a:srgbClr val="3A3A3A"/>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843"/>
                <a:buFont typeface="Arial"/>
                <a:buNone/>
              </a:pPr>
              <a:endParaRPr sz="843" b="0" i="0" u="none" strike="noStrike" cap="none">
                <a:solidFill>
                  <a:srgbClr val="000000"/>
                </a:solidFill>
                <a:latin typeface="Arial"/>
                <a:ea typeface="Arial"/>
                <a:cs typeface="Arial"/>
                <a:sym typeface="Arial"/>
              </a:endParaRPr>
            </a:p>
          </p:txBody>
        </p:sp>
        <p:sp>
          <p:nvSpPr>
            <p:cNvPr id="258" name="Google Shape;258;p19"/>
            <p:cNvSpPr/>
            <p:nvPr/>
          </p:nvSpPr>
          <p:spPr>
            <a:xfrm>
              <a:off x="10705374" y="5150225"/>
              <a:ext cx="2081700" cy="1166700"/>
            </a:xfrm>
            <a:prstGeom prst="rect">
              <a:avLst/>
            </a:prstGeom>
            <a:noFill/>
            <a:ln w="38100" cap="flat" cmpd="sng">
              <a:solidFill>
                <a:srgbClr val="3A3A3A"/>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843"/>
                <a:buFont typeface="Arial"/>
                <a:buNone/>
              </a:pPr>
              <a:endParaRPr sz="843" b="0" i="0" u="none" strike="noStrike" cap="none">
                <a:solidFill>
                  <a:srgbClr val="000000"/>
                </a:solidFill>
                <a:latin typeface="Arial"/>
                <a:ea typeface="Arial"/>
                <a:cs typeface="Arial"/>
                <a:sym typeface="Arial"/>
              </a:endParaRPr>
            </a:p>
          </p:txBody>
        </p:sp>
        <p:sp>
          <p:nvSpPr>
            <p:cNvPr id="259" name="Google Shape;259;p19"/>
            <p:cNvSpPr/>
            <p:nvPr/>
          </p:nvSpPr>
          <p:spPr>
            <a:xfrm>
              <a:off x="10154472" y="5647587"/>
              <a:ext cx="534000" cy="172800"/>
            </a:xfrm>
            <a:prstGeom prst="rightArrow">
              <a:avLst>
                <a:gd name="adj1" fmla="val 50000"/>
                <a:gd name="adj2" fmla="val 50000"/>
              </a:avLst>
            </a:prstGeom>
            <a:solidFill>
              <a:srgbClr val="3A3A3A"/>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843"/>
                <a:buFont typeface="Arial"/>
                <a:buNone/>
              </a:pPr>
              <a:endParaRPr sz="843" b="0" i="0" u="none" strike="noStrike" cap="none">
                <a:solidFill>
                  <a:srgbClr val="000000"/>
                </a:solidFill>
                <a:latin typeface="Arial"/>
                <a:ea typeface="Arial"/>
                <a:cs typeface="Arial"/>
                <a:sym typeface="Arial"/>
              </a:endParaRPr>
            </a:p>
          </p:txBody>
        </p:sp>
        <p:sp>
          <p:nvSpPr>
            <p:cNvPr id="260" name="Google Shape;260;p19"/>
            <p:cNvSpPr txBox="1"/>
            <p:nvPr/>
          </p:nvSpPr>
          <p:spPr>
            <a:xfrm>
              <a:off x="106419" y="5150224"/>
              <a:ext cx="2081700" cy="1311370"/>
            </a:xfrm>
            <a:prstGeom prst="rect">
              <a:avLst/>
            </a:prstGeom>
            <a:noFill/>
            <a:ln>
              <a:noFill/>
            </a:ln>
          </p:spPr>
          <p:txBody>
            <a:bodyPr spcFirstLastPara="1" wrap="square" lIns="64275" tIns="64275" rIns="64275" bIns="64275" anchor="t" anchorCtr="0">
              <a:spAutoFit/>
            </a:bodyPr>
            <a:lstStyle/>
            <a:p>
              <a:pPr marL="0" marR="0" lvl="0" indent="0" algn="ctr" rtl="0">
                <a:lnSpc>
                  <a:spcPct val="100000"/>
                </a:lnSpc>
                <a:spcBef>
                  <a:spcPts val="0"/>
                </a:spcBef>
                <a:spcAft>
                  <a:spcPts val="0"/>
                </a:spcAft>
                <a:buClr>
                  <a:srgbClr val="000000"/>
                </a:buClr>
                <a:buSzPts val="843"/>
                <a:buFont typeface="Arial"/>
                <a:buNone/>
              </a:pPr>
              <a:r>
                <a:rPr lang="fr-FR" sz="843" b="1" i="0" u="none" strike="noStrike" cap="none">
                  <a:solidFill>
                    <a:srgbClr val="000000"/>
                  </a:solidFill>
                  <a:latin typeface="Helvetica Neue"/>
                  <a:ea typeface="Helvetica Neue"/>
                  <a:cs typeface="Helvetica Neue"/>
                  <a:sym typeface="Helvetica Neue"/>
                </a:rPr>
                <a:t>Séparation domestique</a:t>
              </a:r>
              <a:endParaRPr sz="843" b="1" i="0" u="none" strike="noStrike" cap="none">
                <a:solidFill>
                  <a:srgbClr val="000000"/>
                </a:solidFill>
                <a:latin typeface="Helvetica Neue"/>
                <a:ea typeface="Helvetica Neue"/>
                <a:cs typeface="Helvetica Neue"/>
                <a:sym typeface="Helvetica Neue"/>
              </a:endParaRPr>
            </a:p>
          </p:txBody>
        </p:sp>
        <p:sp>
          <p:nvSpPr>
            <p:cNvPr id="261" name="Google Shape;261;p19"/>
            <p:cNvSpPr txBox="1"/>
            <p:nvPr/>
          </p:nvSpPr>
          <p:spPr>
            <a:xfrm>
              <a:off x="2756351" y="5271875"/>
              <a:ext cx="2081700" cy="874151"/>
            </a:xfrm>
            <a:prstGeom prst="rect">
              <a:avLst/>
            </a:prstGeom>
            <a:noFill/>
            <a:ln>
              <a:noFill/>
            </a:ln>
          </p:spPr>
          <p:txBody>
            <a:bodyPr spcFirstLastPara="1" wrap="square" lIns="64275" tIns="64275" rIns="64275" bIns="64275" anchor="t" anchorCtr="0">
              <a:spAutoFit/>
            </a:bodyPr>
            <a:lstStyle/>
            <a:p>
              <a:pPr marL="0" marR="0" lvl="0" indent="0" algn="ctr" rtl="0">
                <a:lnSpc>
                  <a:spcPct val="100000"/>
                </a:lnSpc>
                <a:spcBef>
                  <a:spcPts val="0"/>
                </a:spcBef>
                <a:spcAft>
                  <a:spcPts val="0"/>
                </a:spcAft>
                <a:buClr>
                  <a:srgbClr val="000000"/>
                </a:buClr>
                <a:buSzPts val="843"/>
                <a:buFont typeface="Arial"/>
                <a:buNone/>
              </a:pPr>
              <a:r>
                <a:rPr lang="fr-FR" sz="843" b="1" i="0" u="none" strike="noStrike" cap="none">
                  <a:solidFill>
                    <a:srgbClr val="000000"/>
                  </a:solidFill>
                  <a:latin typeface="Helvetica Neue"/>
                  <a:ea typeface="Helvetica Neue"/>
                  <a:cs typeface="Helvetica Neue"/>
                  <a:sym typeface="Helvetica Neue"/>
                </a:rPr>
                <a:t>Collecte Sélective</a:t>
              </a:r>
              <a:endParaRPr sz="843" b="1" i="0" u="none" strike="noStrike" cap="none">
                <a:solidFill>
                  <a:srgbClr val="000000"/>
                </a:solidFill>
                <a:latin typeface="Helvetica Neue"/>
                <a:ea typeface="Helvetica Neue"/>
                <a:cs typeface="Helvetica Neue"/>
                <a:sym typeface="Helvetica Neue"/>
              </a:endParaRPr>
            </a:p>
          </p:txBody>
        </p:sp>
        <p:sp>
          <p:nvSpPr>
            <p:cNvPr id="262" name="Google Shape;262;p19"/>
            <p:cNvSpPr txBox="1"/>
            <p:nvPr/>
          </p:nvSpPr>
          <p:spPr>
            <a:xfrm>
              <a:off x="5406051" y="5456927"/>
              <a:ext cx="2081700" cy="874151"/>
            </a:xfrm>
            <a:prstGeom prst="rect">
              <a:avLst/>
            </a:prstGeom>
            <a:noFill/>
            <a:ln>
              <a:noFill/>
            </a:ln>
          </p:spPr>
          <p:txBody>
            <a:bodyPr spcFirstLastPara="1" wrap="square" lIns="64275" tIns="64275" rIns="64275" bIns="64275" anchor="t" anchorCtr="0">
              <a:spAutoFit/>
            </a:bodyPr>
            <a:lstStyle/>
            <a:p>
              <a:pPr marL="0" marR="0" lvl="0" indent="0" algn="ctr" rtl="0">
                <a:lnSpc>
                  <a:spcPct val="100000"/>
                </a:lnSpc>
                <a:spcBef>
                  <a:spcPts val="0"/>
                </a:spcBef>
                <a:spcAft>
                  <a:spcPts val="0"/>
                </a:spcAft>
                <a:buClr>
                  <a:srgbClr val="000000"/>
                </a:buClr>
                <a:buSzPts val="843"/>
                <a:buFont typeface="Arial"/>
                <a:buNone/>
              </a:pPr>
              <a:r>
                <a:rPr lang="fr-FR" sz="843" b="1" i="0" u="none" strike="noStrike" cap="none">
                  <a:solidFill>
                    <a:srgbClr val="000000"/>
                  </a:solidFill>
                  <a:latin typeface="Helvetica Neue"/>
                  <a:ea typeface="Helvetica Neue"/>
                  <a:cs typeface="Helvetica Neue"/>
                  <a:sym typeface="Helvetica Neue"/>
                </a:rPr>
                <a:t>Tri</a:t>
              </a:r>
              <a:endParaRPr sz="843" b="1" i="0" u="none" strike="noStrike" cap="none">
                <a:solidFill>
                  <a:srgbClr val="000000"/>
                </a:solidFill>
                <a:latin typeface="Helvetica Neue"/>
                <a:ea typeface="Helvetica Neue"/>
                <a:cs typeface="Helvetica Neue"/>
                <a:sym typeface="Helvetica Neue"/>
              </a:endParaRPr>
            </a:p>
          </p:txBody>
        </p:sp>
        <p:sp>
          <p:nvSpPr>
            <p:cNvPr id="263" name="Google Shape;263;p19"/>
            <p:cNvSpPr txBox="1"/>
            <p:nvPr/>
          </p:nvSpPr>
          <p:spPr>
            <a:xfrm>
              <a:off x="7920063" y="5258412"/>
              <a:ext cx="2352900" cy="874151"/>
            </a:xfrm>
            <a:prstGeom prst="rect">
              <a:avLst/>
            </a:prstGeom>
            <a:noFill/>
            <a:ln>
              <a:noFill/>
            </a:ln>
          </p:spPr>
          <p:txBody>
            <a:bodyPr spcFirstLastPara="1" wrap="square" lIns="64275" tIns="64275" rIns="64275" bIns="64275" anchor="t" anchorCtr="0">
              <a:spAutoFit/>
            </a:bodyPr>
            <a:lstStyle/>
            <a:p>
              <a:pPr marL="0" marR="0" lvl="0" indent="0" algn="ctr" rtl="0">
                <a:lnSpc>
                  <a:spcPct val="100000"/>
                </a:lnSpc>
                <a:spcBef>
                  <a:spcPts val="0"/>
                </a:spcBef>
                <a:spcAft>
                  <a:spcPts val="0"/>
                </a:spcAft>
                <a:buClr>
                  <a:srgbClr val="000000"/>
                </a:buClr>
                <a:buSzPts val="843"/>
                <a:buFont typeface="Arial"/>
                <a:buNone/>
              </a:pPr>
              <a:r>
                <a:rPr lang="fr-FR" sz="843" b="1" i="0" u="none" strike="noStrike" cap="none">
                  <a:solidFill>
                    <a:srgbClr val="000000"/>
                  </a:solidFill>
                  <a:latin typeface="Helvetica Neue"/>
                  <a:ea typeface="Helvetica Neue"/>
                  <a:cs typeface="Helvetica Neue"/>
                  <a:sym typeface="Helvetica Neue"/>
                </a:rPr>
                <a:t>Pré-Transformation</a:t>
              </a:r>
              <a:endParaRPr sz="843" b="1" i="0" u="none" strike="noStrike" cap="none">
                <a:solidFill>
                  <a:srgbClr val="000000"/>
                </a:solidFill>
                <a:latin typeface="Helvetica Neue"/>
                <a:ea typeface="Helvetica Neue"/>
                <a:cs typeface="Helvetica Neue"/>
                <a:sym typeface="Helvetica Neue"/>
              </a:endParaRPr>
            </a:p>
          </p:txBody>
        </p:sp>
        <p:sp>
          <p:nvSpPr>
            <p:cNvPr id="264" name="Google Shape;264;p19"/>
            <p:cNvSpPr txBox="1"/>
            <p:nvPr/>
          </p:nvSpPr>
          <p:spPr>
            <a:xfrm>
              <a:off x="10722276" y="5077644"/>
              <a:ext cx="2081700" cy="1311370"/>
            </a:xfrm>
            <a:prstGeom prst="rect">
              <a:avLst/>
            </a:prstGeom>
            <a:noFill/>
            <a:ln>
              <a:noFill/>
            </a:ln>
          </p:spPr>
          <p:txBody>
            <a:bodyPr spcFirstLastPara="1" wrap="square" lIns="64275" tIns="64275" rIns="64275" bIns="64275" anchor="t" anchorCtr="0">
              <a:spAutoFit/>
            </a:bodyPr>
            <a:lstStyle/>
            <a:p>
              <a:pPr marL="0" marR="0" lvl="0" indent="0" algn="ctr" rtl="0">
                <a:lnSpc>
                  <a:spcPct val="100000"/>
                </a:lnSpc>
                <a:spcBef>
                  <a:spcPts val="0"/>
                </a:spcBef>
                <a:spcAft>
                  <a:spcPts val="0"/>
                </a:spcAft>
                <a:buClr>
                  <a:srgbClr val="000000"/>
                </a:buClr>
                <a:buSzPts val="843"/>
                <a:buFont typeface="Arial"/>
                <a:buNone/>
              </a:pPr>
              <a:r>
                <a:rPr lang="fr-FR" sz="843" b="1" i="0" u="none" strike="noStrike" cap="none">
                  <a:solidFill>
                    <a:srgbClr val="000000"/>
                  </a:solidFill>
                  <a:latin typeface="Helvetica Neue"/>
                  <a:ea typeface="Helvetica Neue"/>
                  <a:cs typeface="Helvetica Neue"/>
                  <a:sym typeface="Helvetica Neue"/>
                </a:rPr>
                <a:t>Transfor-</a:t>
              </a:r>
              <a:endParaRPr sz="843"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843"/>
                <a:buFont typeface="Arial"/>
                <a:buNone/>
              </a:pPr>
              <a:r>
                <a:rPr lang="fr-FR" sz="843" b="1" i="0" u="none" strike="noStrike" cap="none">
                  <a:solidFill>
                    <a:srgbClr val="000000"/>
                  </a:solidFill>
                  <a:latin typeface="Helvetica Neue"/>
                  <a:ea typeface="Helvetica Neue"/>
                  <a:cs typeface="Helvetica Neue"/>
                  <a:sym typeface="Helvetica Neue"/>
                </a:rPr>
                <a:t>mation</a:t>
              </a:r>
              <a:endParaRPr sz="843" b="1" i="0" u="none" strike="noStrike" cap="none">
                <a:solidFill>
                  <a:srgbClr val="000000"/>
                </a:solidFill>
                <a:latin typeface="Helvetica Neue"/>
                <a:ea typeface="Helvetica Neue"/>
                <a:cs typeface="Helvetica Neue"/>
                <a:sym typeface="Helvetica Neue"/>
              </a:endParaRPr>
            </a:p>
          </p:txBody>
        </p:sp>
        <p:sp>
          <p:nvSpPr>
            <p:cNvPr id="265" name="Google Shape;265;p19"/>
            <p:cNvSpPr txBox="1"/>
            <p:nvPr/>
          </p:nvSpPr>
          <p:spPr>
            <a:xfrm>
              <a:off x="1202001" y="6645451"/>
              <a:ext cx="2786099" cy="874151"/>
            </a:xfrm>
            <a:prstGeom prst="rect">
              <a:avLst/>
            </a:prstGeom>
            <a:noFill/>
            <a:ln>
              <a:noFill/>
            </a:ln>
          </p:spPr>
          <p:txBody>
            <a:bodyPr spcFirstLastPara="1" wrap="square" lIns="64275" tIns="64275" rIns="64275" bIns="64275" anchor="t" anchorCtr="0">
              <a:spAutoFit/>
            </a:bodyPr>
            <a:lstStyle/>
            <a:p>
              <a:pPr marL="0" marR="0" lvl="0" indent="0" algn="l" rtl="0">
                <a:lnSpc>
                  <a:spcPct val="100000"/>
                </a:lnSpc>
                <a:spcBef>
                  <a:spcPts val="0"/>
                </a:spcBef>
                <a:spcAft>
                  <a:spcPts val="0"/>
                </a:spcAft>
                <a:buClr>
                  <a:srgbClr val="000000"/>
                </a:buClr>
                <a:buSzPts val="843"/>
                <a:buFont typeface="Arial"/>
                <a:buNone/>
              </a:pPr>
              <a:r>
                <a:rPr lang="fr-FR" sz="843" b="1" i="0" u="none" strike="noStrike" cap="none">
                  <a:solidFill>
                    <a:srgbClr val="000000"/>
                  </a:solidFill>
                  <a:latin typeface="Helvetica Neue"/>
                  <a:ea typeface="Helvetica Neue"/>
                  <a:cs typeface="Helvetica Neue"/>
                  <a:sym typeface="Helvetica Neue"/>
                </a:rPr>
                <a:t>Pouvoir public</a:t>
              </a:r>
              <a:endParaRPr sz="843" b="1" i="0" u="none" strike="noStrike" cap="none">
                <a:solidFill>
                  <a:srgbClr val="000000"/>
                </a:solidFill>
                <a:latin typeface="Helvetica Neue"/>
                <a:ea typeface="Helvetica Neue"/>
                <a:cs typeface="Helvetica Neue"/>
                <a:sym typeface="Helvetica Neue"/>
              </a:endParaRPr>
            </a:p>
          </p:txBody>
        </p:sp>
        <p:sp>
          <p:nvSpPr>
            <p:cNvPr id="266" name="Google Shape;266;p19"/>
            <p:cNvSpPr txBox="1"/>
            <p:nvPr/>
          </p:nvSpPr>
          <p:spPr>
            <a:xfrm>
              <a:off x="6690800" y="6645461"/>
              <a:ext cx="4371301" cy="874151"/>
            </a:xfrm>
            <a:prstGeom prst="rect">
              <a:avLst/>
            </a:prstGeom>
            <a:noFill/>
            <a:ln>
              <a:noFill/>
            </a:ln>
          </p:spPr>
          <p:txBody>
            <a:bodyPr spcFirstLastPara="1" wrap="square" lIns="64275" tIns="64275" rIns="64275" bIns="64275" anchor="t" anchorCtr="0">
              <a:spAutoFit/>
            </a:bodyPr>
            <a:lstStyle/>
            <a:p>
              <a:pPr marL="0" marR="0" lvl="0" indent="0" algn="l" rtl="0">
                <a:lnSpc>
                  <a:spcPct val="100000"/>
                </a:lnSpc>
                <a:spcBef>
                  <a:spcPts val="0"/>
                </a:spcBef>
                <a:spcAft>
                  <a:spcPts val="0"/>
                </a:spcAft>
                <a:buClr>
                  <a:srgbClr val="000000"/>
                </a:buClr>
                <a:buSzPts val="843"/>
                <a:buFont typeface="Arial"/>
                <a:buNone/>
              </a:pPr>
              <a:r>
                <a:rPr lang="fr-FR" sz="843" b="1" i="0" u="none" strike="noStrike" cap="none">
                  <a:solidFill>
                    <a:srgbClr val="000000"/>
                  </a:solidFill>
                  <a:latin typeface="Helvetica Neue"/>
                  <a:ea typeface="Helvetica Neue"/>
                  <a:cs typeface="Helvetica Neue"/>
                  <a:sym typeface="Helvetica Neue"/>
                </a:rPr>
                <a:t>Enterprises Privées</a:t>
              </a:r>
              <a:endParaRPr sz="843" b="1" i="0" u="none" strike="noStrike" cap="none">
                <a:solidFill>
                  <a:srgbClr val="000000"/>
                </a:solidFill>
                <a:latin typeface="Helvetica Neue"/>
                <a:ea typeface="Helvetica Neue"/>
                <a:cs typeface="Helvetica Neue"/>
                <a:sym typeface="Helvetica Neue"/>
              </a:endParaRPr>
            </a:p>
          </p:txBody>
        </p:sp>
      </p:grpSp>
      <p:sp>
        <p:nvSpPr>
          <p:cNvPr id="267" name="Google Shape;267;p19"/>
          <p:cNvSpPr txBox="1"/>
          <p:nvPr/>
        </p:nvSpPr>
        <p:spPr>
          <a:xfrm>
            <a:off x="381000" y="1"/>
            <a:ext cx="2109375" cy="328659"/>
          </a:xfrm>
          <a:prstGeom prst="rect">
            <a:avLst/>
          </a:prstGeom>
          <a:noFill/>
          <a:ln>
            <a:noFill/>
          </a:ln>
        </p:spPr>
        <p:txBody>
          <a:bodyPr spcFirstLastPara="1" wrap="square" lIns="64275" tIns="64275" rIns="64275" bIns="64275" anchor="t" anchorCtr="0">
            <a:spAutoFit/>
          </a:bodyPr>
          <a:lstStyle/>
          <a:p>
            <a:pPr marL="0" marR="0" lvl="0" indent="0" algn="l" rtl="0">
              <a:lnSpc>
                <a:spcPct val="100000"/>
              </a:lnSpc>
              <a:spcBef>
                <a:spcPts val="0"/>
              </a:spcBef>
              <a:spcAft>
                <a:spcPts val="0"/>
              </a:spcAft>
              <a:buClr>
                <a:srgbClr val="000000"/>
              </a:buClr>
              <a:buSzPts val="1292"/>
              <a:buFont typeface="Arial"/>
              <a:buNone/>
            </a:pPr>
            <a:r>
              <a:rPr lang="fr-FR" sz="1292" b="0" i="0" u="none" strike="noStrike" cap="none">
                <a:solidFill>
                  <a:schemeClr val="dk1"/>
                </a:solidFill>
                <a:latin typeface="Arial"/>
                <a:ea typeface="Arial"/>
                <a:cs typeface="Arial"/>
                <a:sym typeface="Arial"/>
              </a:rPr>
              <a:t> </a:t>
            </a:r>
            <a:endParaRPr sz="1292" b="0" i="0" u="none" strike="noStrike" cap="none">
              <a:solidFill>
                <a:schemeClr val="dk1"/>
              </a:solidFill>
              <a:latin typeface="Arial"/>
              <a:ea typeface="Arial"/>
              <a:cs typeface="Arial"/>
              <a:sym typeface="Arial"/>
            </a:endParaRPr>
          </a:p>
        </p:txBody>
      </p:sp>
      <p:sp>
        <p:nvSpPr>
          <p:cNvPr id="268" name="Google Shape;268;p19"/>
          <p:cNvSpPr/>
          <p:nvPr/>
        </p:nvSpPr>
        <p:spPr>
          <a:xfrm>
            <a:off x="381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269" name="Google Shape;269;p19"/>
          <p:cNvSpPr/>
          <p:nvPr/>
        </p:nvSpPr>
        <p:spPr>
          <a:xfrm>
            <a:off x="3430200"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2</a:t>
            </a:r>
            <a:endParaRPr sz="1837" b="0" i="0" u="none" strike="noStrike" cap="none">
              <a:solidFill>
                <a:schemeClr val="lt1"/>
              </a:solidFill>
              <a:latin typeface="Arial"/>
              <a:ea typeface="Arial"/>
              <a:cs typeface="Arial"/>
              <a:sym typeface="Arial"/>
            </a:endParaRPr>
          </a:p>
        </p:txBody>
      </p:sp>
      <p:sp>
        <p:nvSpPr>
          <p:cNvPr id="270" name="Google Shape;270;p19"/>
          <p:cNvSpPr/>
          <p:nvPr/>
        </p:nvSpPr>
        <p:spPr>
          <a:xfrm>
            <a:off x="6474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271" name="Google Shape;271;p19"/>
          <p:cNvSpPr/>
          <p:nvPr/>
        </p:nvSpPr>
        <p:spPr>
          <a:xfrm rot="5400000">
            <a:off x="4742925" y="1852228"/>
            <a:ext cx="553500" cy="5961900"/>
          </a:xfrm>
          <a:prstGeom prst="curvedRightArrow">
            <a:avLst>
              <a:gd name="adj1" fmla="val 25000"/>
              <a:gd name="adj2" fmla="val 50000"/>
              <a:gd name="adj3" fmla="val 25000"/>
            </a:avLst>
          </a:prstGeom>
          <a:solidFill>
            <a:srgbClr val="4F81BD"/>
          </a:solidFill>
          <a:ln w="21975" cap="flat" cmpd="sng">
            <a:solidFill>
              <a:srgbClr val="147EA6"/>
            </a:solidFill>
            <a:prstDash val="solid"/>
            <a:round/>
            <a:headEnd type="none" w="sm" len="sm"/>
            <a:tailEnd type="none" w="sm" len="sm"/>
          </a:ln>
        </p:spPr>
        <p:txBody>
          <a:bodyPr spcFirstLastPara="1" wrap="square" lIns="158225" tIns="79100" rIns="158225" bIns="79100" anchor="ctr" anchorCtr="0">
            <a:noAutofit/>
          </a:bodyPr>
          <a:lstStyle/>
          <a:p>
            <a:pPr marL="0" marR="0" lvl="0" indent="0" algn="ctr" rtl="0">
              <a:lnSpc>
                <a:spcPct val="100000"/>
              </a:lnSpc>
              <a:spcBef>
                <a:spcPts val="0"/>
              </a:spcBef>
              <a:spcAft>
                <a:spcPts val="0"/>
              </a:spcAft>
              <a:buClr>
                <a:srgbClr val="000000"/>
              </a:buClr>
              <a:buSzPts val="3100"/>
              <a:buFont typeface="Arial"/>
              <a:buNone/>
            </a:pPr>
            <a:endParaRPr sz="3100" b="0" i="0" u="none" strike="noStrike" cap="none">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g386b2ccc85a_0_142"/>
          <p:cNvSpPr txBox="1"/>
          <p:nvPr/>
        </p:nvSpPr>
        <p:spPr>
          <a:xfrm>
            <a:off x="1157121" y="1322725"/>
            <a:ext cx="7354800" cy="306000"/>
          </a:xfrm>
          <a:prstGeom prst="rect">
            <a:avLst/>
          </a:prstGeom>
          <a:noFill/>
          <a:ln>
            <a:noFill/>
          </a:ln>
        </p:spPr>
        <p:txBody>
          <a:bodyPr spcFirstLastPara="1" wrap="square" lIns="27025" tIns="27025" rIns="27025" bIns="27025" anchor="ctr" anchorCtr="0">
            <a:noAutofit/>
          </a:bodyPr>
          <a:lstStyle/>
          <a:p>
            <a:pPr marL="0" marR="0" lvl="0" indent="0" algn="ctr" rtl="0">
              <a:lnSpc>
                <a:spcPct val="80000"/>
              </a:lnSpc>
              <a:spcBef>
                <a:spcPts val="0"/>
              </a:spcBef>
              <a:spcAft>
                <a:spcPts val="0"/>
              </a:spcAft>
              <a:buClr>
                <a:srgbClr val="000000"/>
              </a:buClr>
              <a:buSzPts val="2600"/>
              <a:buFont typeface="Arial"/>
              <a:buNone/>
            </a:pPr>
            <a:r>
              <a:rPr lang="fr-FR" sz="2200" b="1">
                <a:solidFill>
                  <a:srgbClr val="3F3F3F"/>
                </a:solidFill>
                <a:latin typeface="Helvetica Neue"/>
                <a:ea typeface="Helvetica Neue"/>
                <a:cs typeface="Helvetica Neue"/>
                <a:sym typeface="Helvetica Neue"/>
              </a:rPr>
              <a:t>Stratégies au sein des chaînes de valeur</a:t>
            </a:r>
            <a:endParaRPr sz="2200" b="0" i="0" u="none" strike="noStrike" cap="none">
              <a:solidFill>
                <a:srgbClr val="000000"/>
              </a:solidFill>
              <a:latin typeface="Helvetica Neue"/>
              <a:ea typeface="Helvetica Neue"/>
              <a:cs typeface="Helvetica Neue"/>
              <a:sym typeface="Helvetica Neue"/>
            </a:endParaRPr>
          </a:p>
          <a:p>
            <a:pPr marL="0" marR="0" lvl="0" indent="0" algn="ctr" rtl="0">
              <a:lnSpc>
                <a:spcPct val="80000"/>
              </a:lnSpc>
              <a:spcBef>
                <a:spcPts val="0"/>
              </a:spcBef>
              <a:spcAft>
                <a:spcPts val="0"/>
              </a:spcAft>
              <a:buClr>
                <a:srgbClr val="000000"/>
              </a:buClr>
              <a:buSzPts val="2600"/>
              <a:buFont typeface="Arial"/>
              <a:buNone/>
            </a:pPr>
            <a:endParaRPr sz="2200" b="1" i="0" u="none" strike="noStrike" cap="none">
              <a:solidFill>
                <a:srgbClr val="3F3F3F"/>
              </a:solidFill>
              <a:latin typeface="Helvetica Neue"/>
              <a:ea typeface="Helvetica Neue"/>
              <a:cs typeface="Helvetica Neue"/>
              <a:sym typeface="Helvetica Neue"/>
            </a:endParaRPr>
          </a:p>
        </p:txBody>
      </p:sp>
      <p:sp>
        <p:nvSpPr>
          <p:cNvPr id="277" name="Google Shape;277;g386b2ccc85a_0_142"/>
          <p:cNvSpPr/>
          <p:nvPr/>
        </p:nvSpPr>
        <p:spPr>
          <a:xfrm>
            <a:off x="381000" y="0"/>
            <a:ext cx="3049200" cy="403200"/>
          </a:xfrm>
          <a:prstGeom prst="rect">
            <a:avLst/>
          </a:prstGeom>
          <a:solidFill>
            <a:srgbClr val="D8D8D8"/>
          </a:solidFill>
          <a:ln>
            <a:noFill/>
          </a:ln>
        </p:spPr>
        <p:txBody>
          <a:bodyPr spcFirstLastPara="1" wrap="square" lIns="92300" tIns="46150" rIns="92300" bIns="4615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278" name="Google Shape;278;g386b2ccc85a_0_142"/>
          <p:cNvSpPr/>
          <p:nvPr/>
        </p:nvSpPr>
        <p:spPr>
          <a:xfrm>
            <a:off x="3430200" y="0"/>
            <a:ext cx="3049200" cy="403200"/>
          </a:xfrm>
          <a:prstGeom prst="rect">
            <a:avLst/>
          </a:prstGeom>
          <a:solidFill>
            <a:srgbClr val="A5A5A5"/>
          </a:solidFill>
          <a:ln>
            <a:noFill/>
          </a:ln>
        </p:spPr>
        <p:txBody>
          <a:bodyPr spcFirstLastPara="1" wrap="square" lIns="92300" tIns="46150" rIns="92300" bIns="4615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Partie 2</a:t>
            </a:r>
            <a:endParaRPr sz="1900" b="0" i="0" u="none" strike="noStrike" cap="none">
              <a:solidFill>
                <a:schemeClr val="lt1"/>
              </a:solidFill>
              <a:latin typeface="Arial"/>
              <a:ea typeface="Arial"/>
              <a:cs typeface="Arial"/>
              <a:sym typeface="Arial"/>
            </a:endParaRPr>
          </a:p>
        </p:txBody>
      </p:sp>
      <p:sp>
        <p:nvSpPr>
          <p:cNvPr id="279" name="Google Shape;279;g386b2ccc85a_0_142"/>
          <p:cNvSpPr/>
          <p:nvPr/>
        </p:nvSpPr>
        <p:spPr>
          <a:xfrm>
            <a:off x="6474000" y="0"/>
            <a:ext cx="3049200" cy="403200"/>
          </a:xfrm>
          <a:prstGeom prst="rect">
            <a:avLst/>
          </a:prstGeom>
          <a:solidFill>
            <a:srgbClr val="D8D8D8"/>
          </a:solidFill>
          <a:ln>
            <a:noFill/>
          </a:ln>
        </p:spPr>
        <p:txBody>
          <a:bodyPr spcFirstLastPara="1" wrap="square" lIns="92300" tIns="46150" rIns="92300" bIns="4615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grpSp>
        <p:nvGrpSpPr>
          <p:cNvPr id="280" name="Google Shape;280;g386b2ccc85a_0_142"/>
          <p:cNvGrpSpPr/>
          <p:nvPr/>
        </p:nvGrpSpPr>
        <p:grpSpPr>
          <a:xfrm>
            <a:off x="462056" y="3210646"/>
            <a:ext cx="9011016" cy="2484141"/>
            <a:chOff x="106550" y="4043225"/>
            <a:chExt cx="12816123" cy="3533126"/>
          </a:xfrm>
        </p:grpSpPr>
        <p:sp>
          <p:nvSpPr>
            <p:cNvPr id="281" name="Google Shape;281;g386b2ccc85a_0_142"/>
            <p:cNvSpPr/>
            <p:nvPr/>
          </p:nvSpPr>
          <p:spPr>
            <a:xfrm>
              <a:off x="1071750" y="4043225"/>
              <a:ext cx="5450700" cy="3380700"/>
            </a:xfrm>
            <a:prstGeom prst="rect">
              <a:avLst/>
            </a:prstGeom>
            <a:noFill/>
            <a:ln w="28850" cap="flat" cmpd="sng">
              <a:solidFill>
                <a:srgbClr val="B4D9B4"/>
              </a:solidFill>
              <a:prstDash val="solid"/>
              <a:round/>
              <a:headEnd type="none" w="sm" len="sm"/>
              <a:tailEnd type="none" w="sm" len="sm"/>
            </a:ln>
          </p:spPr>
          <p:txBody>
            <a:bodyPr spcFirstLastPara="1" wrap="square" lIns="64900" tIns="64900" rIns="64900" bIns="64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82" name="Google Shape;282;g386b2ccc85a_0_142"/>
            <p:cNvSpPr/>
            <p:nvPr/>
          </p:nvSpPr>
          <p:spPr>
            <a:xfrm>
              <a:off x="6522450" y="4043625"/>
              <a:ext cx="6358800" cy="3380700"/>
            </a:xfrm>
            <a:prstGeom prst="rect">
              <a:avLst/>
            </a:prstGeom>
            <a:noFill/>
            <a:ln w="28850" cap="flat" cmpd="sng">
              <a:solidFill>
                <a:srgbClr val="B4D9B4"/>
              </a:solidFill>
              <a:prstDash val="solid"/>
              <a:round/>
              <a:headEnd type="none" w="sm" len="sm"/>
              <a:tailEnd type="none" w="sm" len="sm"/>
            </a:ln>
          </p:spPr>
          <p:txBody>
            <a:bodyPr spcFirstLastPara="1" wrap="square" lIns="64900" tIns="64900" rIns="64900" bIns="64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83" name="Google Shape;283;g386b2ccc85a_0_142"/>
            <p:cNvSpPr/>
            <p:nvPr/>
          </p:nvSpPr>
          <p:spPr>
            <a:xfrm>
              <a:off x="123525" y="5150225"/>
              <a:ext cx="2081700" cy="1166700"/>
            </a:xfrm>
            <a:prstGeom prst="rect">
              <a:avLst/>
            </a:prstGeom>
            <a:solidFill>
              <a:schemeClr val="lt1"/>
            </a:solidFill>
            <a:ln w="38475" cap="flat" cmpd="sng">
              <a:solidFill>
                <a:srgbClr val="3A3A3A"/>
              </a:solidFill>
              <a:prstDash val="solid"/>
              <a:round/>
              <a:headEnd type="none" w="sm" len="sm"/>
              <a:tailEnd type="none" w="sm" len="sm"/>
            </a:ln>
          </p:spPr>
          <p:txBody>
            <a:bodyPr spcFirstLastPara="1" wrap="square" lIns="64900" tIns="64900" rIns="64900" bIns="64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84" name="Google Shape;284;g386b2ccc85a_0_142"/>
            <p:cNvSpPr/>
            <p:nvPr/>
          </p:nvSpPr>
          <p:spPr>
            <a:xfrm>
              <a:off x="2756253" y="5150225"/>
              <a:ext cx="2081700" cy="1166700"/>
            </a:xfrm>
            <a:prstGeom prst="rect">
              <a:avLst/>
            </a:prstGeom>
            <a:noFill/>
            <a:ln w="38475" cap="flat" cmpd="sng">
              <a:solidFill>
                <a:srgbClr val="3A3A3A"/>
              </a:solidFill>
              <a:prstDash val="solid"/>
              <a:round/>
              <a:headEnd type="none" w="sm" len="sm"/>
              <a:tailEnd type="none" w="sm" len="sm"/>
            </a:ln>
          </p:spPr>
          <p:txBody>
            <a:bodyPr spcFirstLastPara="1" wrap="square" lIns="64900" tIns="64900" rIns="64900" bIns="64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85" name="Google Shape;285;g386b2ccc85a_0_142"/>
            <p:cNvSpPr/>
            <p:nvPr/>
          </p:nvSpPr>
          <p:spPr>
            <a:xfrm>
              <a:off x="2205351" y="5647587"/>
              <a:ext cx="534000" cy="172800"/>
            </a:xfrm>
            <a:prstGeom prst="rightArrow">
              <a:avLst>
                <a:gd name="adj1" fmla="val 50000"/>
                <a:gd name="adj2" fmla="val 50000"/>
              </a:avLst>
            </a:prstGeom>
            <a:solidFill>
              <a:srgbClr val="3A3A3A"/>
            </a:solidFill>
            <a:ln>
              <a:noFill/>
            </a:ln>
          </p:spPr>
          <p:txBody>
            <a:bodyPr spcFirstLastPara="1" wrap="square" lIns="64900" tIns="64900" rIns="64900" bIns="64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86" name="Google Shape;286;g386b2ccc85a_0_142"/>
            <p:cNvSpPr/>
            <p:nvPr/>
          </p:nvSpPr>
          <p:spPr>
            <a:xfrm>
              <a:off x="5405960" y="5150225"/>
              <a:ext cx="2081700" cy="1166700"/>
            </a:xfrm>
            <a:prstGeom prst="rect">
              <a:avLst/>
            </a:prstGeom>
            <a:solidFill>
              <a:srgbClr val="92D050"/>
            </a:solidFill>
            <a:ln w="38475" cap="flat" cmpd="sng">
              <a:solidFill>
                <a:srgbClr val="3A3A3A"/>
              </a:solidFill>
              <a:prstDash val="solid"/>
              <a:round/>
              <a:headEnd type="none" w="sm" len="sm"/>
              <a:tailEnd type="none" w="sm" len="sm"/>
            </a:ln>
          </p:spPr>
          <p:txBody>
            <a:bodyPr spcFirstLastPara="1" wrap="square" lIns="64900" tIns="64900" rIns="64900" bIns="64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87" name="Google Shape;287;g386b2ccc85a_0_142"/>
            <p:cNvSpPr/>
            <p:nvPr/>
          </p:nvSpPr>
          <p:spPr>
            <a:xfrm>
              <a:off x="4855058" y="5647587"/>
              <a:ext cx="534000" cy="172800"/>
            </a:xfrm>
            <a:prstGeom prst="rightArrow">
              <a:avLst>
                <a:gd name="adj1" fmla="val 50000"/>
                <a:gd name="adj2" fmla="val 50000"/>
              </a:avLst>
            </a:prstGeom>
            <a:solidFill>
              <a:srgbClr val="3A3A3A"/>
            </a:solidFill>
            <a:ln>
              <a:noFill/>
            </a:ln>
          </p:spPr>
          <p:txBody>
            <a:bodyPr spcFirstLastPara="1" wrap="square" lIns="64900" tIns="64900" rIns="64900" bIns="64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88" name="Google Shape;288;g386b2ccc85a_0_142"/>
            <p:cNvSpPr/>
            <p:nvPr/>
          </p:nvSpPr>
          <p:spPr>
            <a:xfrm>
              <a:off x="8055667" y="5150225"/>
              <a:ext cx="2081700" cy="1166700"/>
            </a:xfrm>
            <a:prstGeom prst="rect">
              <a:avLst/>
            </a:prstGeom>
            <a:solidFill>
              <a:srgbClr val="92D050"/>
            </a:solidFill>
            <a:ln w="38475" cap="flat" cmpd="sng">
              <a:solidFill>
                <a:srgbClr val="3A3A3A"/>
              </a:solidFill>
              <a:prstDash val="solid"/>
              <a:round/>
              <a:headEnd type="none" w="sm" len="sm"/>
              <a:tailEnd type="none" w="sm" len="sm"/>
            </a:ln>
          </p:spPr>
          <p:txBody>
            <a:bodyPr spcFirstLastPara="1" wrap="square" lIns="64900" tIns="64900" rIns="64900" bIns="64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89" name="Google Shape;289;g386b2ccc85a_0_142"/>
            <p:cNvSpPr/>
            <p:nvPr/>
          </p:nvSpPr>
          <p:spPr>
            <a:xfrm>
              <a:off x="7504765" y="5647587"/>
              <a:ext cx="534000" cy="172800"/>
            </a:xfrm>
            <a:prstGeom prst="rightArrow">
              <a:avLst>
                <a:gd name="adj1" fmla="val 50000"/>
                <a:gd name="adj2" fmla="val 50000"/>
              </a:avLst>
            </a:prstGeom>
            <a:solidFill>
              <a:srgbClr val="3A3A3A"/>
            </a:solidFill>
            <a:ln>
              <a:noFill/>
            </a:ln>
          </p:spPr>
          <p:txBody>
            <a:bodyPr spcFirstLastPara="1" wrap="square" lIns="64900" tIns="64900" rIns="64900" bIns="64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90" name="Google Shape;290;g386b2ccc85a_0_142"/>
            <p:cNvSpPr/>
            <p:nvPr/>
          </p:nvSpPr>
          <p:spPr>
            <a:xfrm>
              <a:off x="10705374" y="5150225"/>
              <a:ext cx="2081700" cy="1166700"/>
            </a:xfrm>
            <a:prstGeom prst="rect">
              <a:avLst/>
            </a:prstGeom>
            <a:noFill/>
            <a:ln w="38475" cap="flat" cmpd="sng">
              <a:solidFill>
                <a:srgbClr val="3A3A3A"/>
              </a:solidFill>
              <a:prstDash val="solid"/>
              <a:round/>
              <a:headEnd type="none" w="sm" len="sm"/>
              <a:tailEnd type="none" w="sm" len="sm"/>
            </a:ln>
          </p:spPr>
          <p:txBody>
            <a:bodyPr spcFirstLastPara="1" wrap="square" lIns="64900" tIns="64900" rIns="64900" bIns="64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91" name="Google Shape;291;g386b2ccc85a_0_142"/>
            <p:cNvSpPr/>
            <p:nvPr/>
          </p:nvSpPr>
          <p:spPr>
            <a:xfrm>
              <a:off x="10154472" y="5647587"/>
              <a:ext cx="534000" cy="172800"/>
            </a:xfrm>
            <a:prstGeom prst="rightArrow">
              <a:avLst>
                <a:gd name="adj1" fmla="val 50000"/>
                <a:gd name="adj2" fmla="val 50000"/>
              </a:avLst>
            </a:prstGeom>
            <a:solidFill>
              <a:srgbClr val="3A3A3A"/>
            </a:solidFill>
            <a:ln>
              <a:noFill/>
            </a:ln>
          </p:spPr>
          <p:txBody>
            <a:bodyPr spcFirstLastPara="1" wrap="square" lIns="64900" tIns="64900" rIns="64900" bIns="64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sp>
          <p:nvSpPr>
            <p:cNvPr id="292" name="Google Shape;292;g386b2ccc85a_0_142"/>
            <p:cNvSpPr txBox="1"/>
            <p:nvPr/>
          </p:nvSpPr>
          <p:spPr>
            <a:xfrm>
              <a:off x="106550" y="5272275"/>
              <a:ext cx="2081700" cy="930900"/>
            </a:xfrm>
            <a:prstGeom prst="rect">
              <a:avLst/>
            </a:prstGeom>
            <a:noFill/>
            <a:ln>
              <a:noFill/>
            </a:ln>
          </p:spPr>
          <p:txBody>
            <a:bodyPr spcFirstLastPara="1" wrap="square" lIns="64900" tIns="64900" rIns="64900" bIns="64900"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fr-FR" sz="1700" b="1" i="0" u="none" strike="noStrike" cap="none">
                  <a:solidFill>
                    <a:srgbClr val="000000"/>
                  </a:solidFill>
                  <a:latin typeface="Helvetica Neue"/>
                  <a:ea typeface="Helvetica Neue"/>
                  <a:cs typeface="Helvetica Neue"/>
                  <a:sym typeface="Helvetica Neue"/>
                </a:rPr>
                <a:t>Séparation doméstique</a:t>
              </a:r>
              <a:endParaRPr sz="1700" b="1" i="0" u="none" strike="noStrike" cap="none">
                <a:solidFill>
                  <a:srgbClr val="000000"/>
                </a:solidFill>
                <a:latin typeface="Helvetica Neue"/>
                <a:ea typeface="Helvetica Neue"/>
                <a:cs typeface="Helvetica Neue"/>
                <a:sym typeface="Helvetica Neue"/>
              </a:endParaRPr>
            </a:p>
          </p:txBody>
        </p:sp>
        <p:sp>
          <p:nvSpPr>
            <p:cNvPr id="293" name="Google Shape;293;g386b2ccc85a_0_142"/>
            <p:cNvSpPr txBox="1"/>
            <p:nvPr/>
          </p:nvSpPr>
          <p:spPr>
            <a:xfrm>
              <a:off x="2756351" y="5271876"/>
              <a:ext cx="2081700" cy="930900"/>
            </a:xfrm>
            <a:prstGeom prst="rect">
              <a:avLst/>
            </a:prstGeom>
            <a:noFill/>
            <a:ln>
              <a:noFill/>
            </a:ln>
          </p:spPr>
          <p:txBody>
            <a:bodyPr spcFirstLastPara="1" wrap="square" lIns="64900" tIns="64900" rIns="64900" bIns="64900"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fr-FR" sz="1700" b="1" i="0" u="none" strike="noStrike" cap="none">
                  <a:solidFill>
                    <a:srgbClr val="000000"/>
                  </a:solidFill>
                  <a:latin typeface="Helvetica Neue"/>
                  <a:ea typeface="Helvetica Neue"/>
                  <a:cs typeface="Helvetica Neue"/>
                  <a:sym typeface="Helvetica Neue"/>
                </a:rPr>
                <a:t>Collecte seletive</a:t>
              </a:r>
              <a:endParaRPr sz="1700" b="1" i="0" u="none" strike="noStrike" cap="none">
                <a:solidFill>
                  <a:srgbClr val="000000"/>
                </a:solidFill>
                <a:latin typeface="Helvetica Neue"/>
                <a:ea typeface="Helvetica Neue"/>
                <a:cs typeface="Helvetica Neue"/>
                <a:sym typeface="Helvetica Neue"/>
              </a:endParaRPr>
            </a:p>
          </p:txBody>
        </p:sp>
        <p:sp>
          <p:nvSpPr>
            <p:cNvPr id="294" name="Google Shape;294;g386b2ccc85a_0_142"/>
            <p:cNvSpPr txBox="1"/>
            <p:nvPr/>
          </p:nvSpPr>
          <p:spPr>
            <a:xfrm>
              <a:off x="5406050" y="5456925"/>
              <a:ext cx="2081700" cy="558600"/>
            </a:xfrm>
            <a:prstGeom prst="rect">
              <a:avLst/>
            </a:prstGeom>
            <a:noFill/>
            <a:ln>
              <a:noFill/>
            </a:ln>
          </p:spPr>
          <p:txBody>
            <a:bodyPr spcFirstLastPara="1" wrap="square" lIns="64900" tIns="64900" rIns="64900" bIns="64900"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fr-FR" sz="1700" b="1" i="0" u="none" strike="noStrike" cap="none">
                  <a:solidFill>
                    <a:srgbClr val="000000"/>
                  </a:solidFill>
                  <a:latin typeface="Helvetica Neue"/>
                  <a:ea typeface="Helvetica Neue"/>
                  <a:cs typeface="Helvetica Neue"/>
                  <a:sym typeface="Helvetica Neue"/>
                </a:rPr>
                <a:t>Trie</a:t>
              </a:r>
              <a:endParaRPr sz="1700" b="1" i="0" u="none" strike="noStrike" cap="none">
                <a:solidFill>
                  <a:srgbClr val="000000"/>
                </a:solidFill>
                <a:latin typeface="Helvetica Neue"/>
                <a:ea typeface="Helvetica Neue"/>
                <a:cs typeface="Helvetica Neue"/>
                <a:sym typeface="Helvetica Neue"/>
              </a:endParaRPr>
            </a:p>
          </p:txBody>
        </p:sp>
        <p:sp>
          <p:nvSpPr>
            <p:cNvPr id="295" name="Google Shape;295;g386b2ccc85a_0_142"/>
            <p:cNvSpPr txBox="1"/>
            <p:nvPr/>
          </p:nvSpPr>
          <p:spPr>
            <a:xfrm>
              <a:off x="7920046" y="5258419"/>
              <a:ext cx="2352900" cy="843300"/>
            </a:xfrm>
            <a:prstGeom prst="rect">
              <a:avLst/>
            </a:prstGeom>
            <a:noFill/>
            <a:ln>
              <a:noFill/>
            </a:ln>
          </p:spPr>
          <p:txBody>
            <a:bodyPr spcFirstLastPara="1" wrap="square" lIns="64900" tIns="64900" rIns="64900" bIns="64900"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fr-FR" sz="1500" b="1" i="0" u="none" strike="noStrike" cap="none">
                  <a:solidFill>
                    <a:srgbClr val="000000"/>
                  </a:solidFill>
                  <a:latin typeface="Helvetica Neue"/>
                  <a:ea typeface="Helvetica Neue"/>
                  <a:cs typeface="Helvetica Neue"/>
                  <a:sym typeface="Helvetica Neue"/>
                </a:rPr>
                <a:t>Pré-Transforma</a:t>
              </a:r>
              <a:br>
                <a:rPr lang="fr-FR" sz="1500" b="1" i="0" u="none" strike="noStrike" cap="none">
                  <a:solidFill>
                    <a:srgbClr val="000000"/>
                  </a:solidFill>
                  <a:latin typeface="Helvetica Neue"/>
                  <a:ea typeface="Helvetica Neue"/>
                  <a:cs typeface="Helvetica Neue"/>
                  <a:sym typeface="Helvetica Neue"/>
                </a:rPr>
              </a:br>
              <a:r>
                <a:rPr lang="fr-FR" sz="1500" b="1" i="0" u="none" strike="noStrike" cap="none">
                  <a:solidFill>
                    <a:srgbClr val="000000"/>
                  </a:solidFill>
                  <a:latin typeface="Helvetica Neue"/>
                  <a:ea typeface="Helvetica Neue"/>
                  <a:cs typeface="Helvetica Neue"/>
                  <a:sym typeface="Helvetica Neue"/>
                </a:rPr>
                <a:t>tion</a:t>
              </a:r>
              <a:endParaRPr sz="1500" b="1" i="0" u="none" strike="noStrike" cap="none">
                <a:solidFill>
                  <a:srgbClr val="000000"/>
                </a:solidFill>
                <a:latin typeface="Helvetica Neue"/>
                <a:ea typeface="Helvetica Neue"/>
                <a:cs typeface="Helvetica Neue"/>
                <a:sym typeface="Helvetica Neue"/>
              </a:endParaRPr>
            </a:p>
          </p:txBody>
        </p:sp>
        <p:sp>
          <p:nvSpPr>
            <p:cNvPr id="296" name="Google Shape;296;g386b2ccc85a_0_142"/>
            <p:cNvSpPr txBox="1"/>
            <p:nvPr/>
          </p:nvSpPr>
          <p:spPr>
            <a:xfrm>
              <a:off x="10569773" y="5258409"/>
              <a:ext cx="2352900" cy="536700"/>
            </a:xfrm>
            <a:prstGeom prst="rect">
              <a:avLst/>
            </a:prstGeom>
            <a:noFill/>
            <a:ln>
              <a:noFill/>
            </a:ln>
          </p:spPr>
          <p:txBody>
            <a:bodyPr spcFirstLastPara="1" wrap="square" lIns="64900" tIns="64900" rIns="64900" bIns="64900"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fr-FR" sz="1600" b="1" i="0" u="none" strike="noStrike" cap="none">
                  <a:solidFill>
                    <a:srgbClr val="000000"/>
                  </a:solidFill>
                  <a:latin typeface="Helvetica Neue"/>
                  <a:ea typeface="Helvetica Neue"/>
                  <a:cs typeface="Helvetica Neue"/>
                  <a:sym typeface="Helvetica Neue"/>
                </a:rPr>
                <a:t>Transformation</a:t>
              </a:r>
              <a:endParaRPr sz="1600" b="1" i="0" u="none" strike="noStrike" cap="none">
                <a:solidFill>
                  <a:srgbClr val="000000"/>
                </a:solidFill>
                <a:latin typeface="Helvetica Neue"/>
                <a:ea typeface="Helvetica Neue"/>
                <a:cs typeface="Helvetica Neue"/>
                <a:sym typeface="Helvetica Neue"/>
              </a:endParaRPr>
            </a:p>
          </p:txBody>
        </p:sp>
        <p:sp>
          <p:nvSpPr>
            <p:cNvPr id="297" name="Google Shape;297;g386b2ccc85a_0_142"/>
            <p:cNvSpPr txBox="1"/>
            <p:nvPr/>
          </p:nvSpPr>
          <p:spPr>
            <a:xfrm>
              <a:off x="1202000" y="6645451"/>
              <a:ext cx="2786100" cy="930900"/>
            </a:xfrm>
            <a:prstGeom prst="rect">
              <a:avLst/>
            </a:prstGeom>
            <a:noFill/>
            <a:ln>
              <a:noFill/>
            </a:ln>
          </p:spPr>
          <p:txBody>
            <a:bodyPr spcFirstLastPara="1" wrap="square" lIns="64900" tIns="64900" rIns="64900" bIns="649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FR" sz="1700" b="1" i="0" u="none" strike="noStrike" cap="none">
                  <a:solidFill>
                    <a:srgbClr val="000000"/>
                  </a:solidFill>
                  <a:latin typeface="Helvetica Neue"/>
                  <a:ea typeface="Helvetica Neue"/>
                  <a:cs typeface="Helvetica Neue"/>
                  <a:sym typeface="Helvetica Neue"/>
                </a:rPr>
                <a:t>Pouvoirs Publiques</a:t>
              </a:r>
              <a:endParaRPr sz="1700" b="1" i="0" u="none" strike="noStrike" cap="none">
                <a:solidFill>
                  <a:srgbClr val="000000"/>
                </a:solidFill>
                <a:latin typeface="Helvetica Neue"/>
                <a:ea typeface="Helvetica Neue"/>
                <a:cs typeface="Helvetica Neue"/>
                <a:sym typeface="Helvetica Neue"/>
              </a:endParaRPr>
            </a:p>
          </p:txBody>
        </p:sp>
        <p:sp>
          <p:nvSpPr>
            <p:cNvPr id="298" name="Google Shape;298;g386b2ccc85a_0_142"/>
            <p:cNvSpPr txBox="1"/>
            <p:nvPr/>
          </p:nvSpPr>
          <p:spPr>
            <a:xfrm>
              <a:off x="6690800" y="6645462"/>
              <a:ext cx="4371300" cy="558600"/>
            </a:xfrm>
            <a:prstGeom prst="rect">
              <a:avLst/>
            </a:prstGeom>
            <a:noFill/>
            <a:ln>
              <a:noFill/>
            </a:ln>
          </p:spPr>
          <p:txBody>
            <a:bodyPr spcFirstLastPara="1" wrap="square" lIns="64900" tIns="64900" rIns="64900" bIns="649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FR" sz="1700" b="1" i="0" u="none" strike="noStrike" cap="none">
                  <a:solidFill>
                    <a:srgbClr val="000000"/>
                  </a:solidFill>
                  <a:latin typeface="Helvetica Neue"/>
                  <a:ea typeface="Helvetica Neue"/>
                  <a:cs typeface="Helvetica Neue"/>
                  <a:sym typeface="Helvetica Neue"/>
                </a:rPr>
                <a:t>Enterprises Privées</a:t>
              </a:r>
              <a:endParaRPr sz="1700" b="1" i="0" u="none" strike="noStrike" cap="none">
                <a:solidFill>
                  <a:srgbClr val="000000"/>
                </a:solidFill>
                <a:latin typeface="Helvetica Neue"/>
                <a:ea typeface="Helvetica Neue"/>
                <a:cs typeface="Helvetica Neue"/>
                <a:sym typeface="Helvetica Neue"/>
              </a:endParaRPr>
            </a:p>
          </p:txBody>
        </p:sp>
      </p:grpSp>
      <p:sp>
        <p:nvSpPr>
          <p:cNvPr id="299" name="Google Shape;299;g386b2ccc85a_0_142"/>
          <p:cNvSpPr/>
          <p:nvPr/>
        </p:nvSpPr>
        <p:spPr>
          <a:xfrm>
            <a:off x="3772246" y="1902013"/>
            <a:ext cx="2361300" cy="477000"/>
          </a:xfrm>
          <a:prstGeom prst="rect">
            <a:avLst/>
          </a:prstGeom>
          <a:solidFill>
            <a:srgbClr val="FABF8E"/>
          </a:solidFill>
          <a:ln>
            <a:noFill/>
          </a:ln>
        </p:spPr>
        <p:txBody>
          <a:bodyPr spcFirstLastPara="1" wrap="square" lIns="64900" tIns="64900" rIns="64900" bIns="649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a:solidFill>
                  <a:schemeClr val="dk1"/>
                </a:solidFill>
                <a:latin typeface="Avenir"/>
                <a:ea typeface="Avenir"/>
                <a:cs typeface="Avenir"/>
                <a:sym typeface="Avenir"/>
              </a:rPr>
              <a:t>Rentabilité</a:t>
            </a:r>
            <a:endParaRPr sz="2000" b="0" i="0" u="none" strike="noStrike" cap="none">
              <a:solidFill>
                <a:schemeClr val="dk1"/>
              </a:solidFill>
              <a:latin typeface="Avenir"/>
              <a:ea typeface="Avenir"/>
              <a:cs typeface="Avenir"/>
              <a:sym typeface="Avenir"/>
            </a:endParaRPr>
          </a:p>
        </p:txBody>
      </p:sp>
      <p:sp>
        <p:nvSpPr>
          <p:cNvPr id="300" name="Google Shape;300;g386b2ccc85a_0_142"/>
          <p:cNvSpPr/>
          <p:nvPr/>
        </p:nvSpPr>
        <p:spPr>
          <a:xfrm>
            <a:off x="3430200" y="0"/>
            <a:ext cx="3049200" cy="403200"/>
          </a:xfrm>
          <a:prstGeom prst="rect">
            <a:avLst/>
          </a:prstGeom>
          <a:solidFill>
            <a:srgbClr val="A5A5A5"/>
          </a:solidFill>
          <a:ln>
            <a:noFill/>
          </a:ln>
        </p:spPr>
        <p:txBody>
          <a:bodyPr spcFirstLastPara="1" wrap="square" lIns="92300" tIns="46150" rIns="92300" bIns="4615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Parte 2</a:t>
            </a:r>
            <a:endParaRPr sz="1900" b="0" i="0" u="none" strike="noStrike" cap="non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386b2ccc85a_0_272"/>
          <p:cNvSpPr txBox="1"/>
          <p:nvPr/>
        </p:nvSpPr>
        <p:spPr>
          <a:xfrm>
            <a:off x="5019675" y="1697425"/>
            <a:ext cx="4335000" cy="2840100"/>
          </a:xfrm>
          <a:prstGeom prst="rect">
            <a:avLst/>
          </a:prstGeom>
          <a:noFill/>
          <a:ln>
            <a:noFill/>
          </a:ln>
        </p:spPr>
        <p:txBody>
          <a:bodyPr spcFirstLastPara="1" wrap="square" lIns="64900" tIns="64900" rIns="64900" bIns="649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200" b="0" i="0" u="none" strike="noStrike" cap="none">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r>
              <a:rPr lang="fr-FR" sz="2200">
                <a:solidFill>
                  <a:schemeClr val="dk1"/>
                </a:solidFill>
                <a:latin typeface="Helvetica Neue"/>
                <a:ea typeface="Helvetica Neue"/>
                <a:cs typeface="Helvetica Neue"/>
                <a:sym typeface="Helvetica Neue"/>
              </a:rPr>
              <a:t>Effets positifs à au ‘prix’ du plastique</a:t>
            </a:r>
            <a:r>
              <a:rPr lang="fr-FR" sz="2200" b="0" i="0" u="none" strike="noStrike" cap="none">
                <a:solidFill>
                  <a:schemeClr val="dk1"/>
                </a:solidFill>
                <a:latin typeface="Helvetica Neue"/>
                <a:ea typeface="Helvetica Neue"/>
                <a:cs typeface="Helvetica Neue"/>
                <a:sym typeface="Helvetica Neue"/>
              </a:rPr>
              <a:t>;</a:t>
            </a:r>
            <a:endParaRPr sz="2200" b="0" i="0" u="none" strike="noStrike" cap="none">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endParaRPr sz="2200" b="0" i="0" u="none" strike="noStrike" cap="none">
              <a:solidFill>
                <a:schemeClr val="dk1"/>
              </a:solidFill>
              <a:latin typeface="Helvetica Neue"/>
              <a:ea typeface="Helvetica Neue"/>
              <a:cs typeface="Helvetica Neue"/>
              <a:sym typeface="Helvetica Neue"/>
            </a:endParaRPr>
          </a:p>
          <a:p>
            <a:pPr marL="0" marR="0" lvl="0" indent="0" algn="just" rtl="0">
              <a:lnSpc>
                <a:spcPct val="100000"/>
              </a:lnSpc>
              <a:spcBef>
                <a:spcPts val="0"/>
              </a:spcBef>
              <a:spcAft>
                <a:spcPts val="0"/>
              </a:spcAft>
              <a:buClr>
                <a:srgbClr val="000000"/>
              </a:buClr>
              <a:buSzPts val="2000"/>
              <a:buFont typeface="Arial"/>
              <a:buNone/>
            </a:pPr>
            <a:r>
              <a:rPr lang="fr-FR" sz="2200">
                <a:solidFill>
                  <a:schemeClr val="dk1"/>
                </a:solidFill>
                <a:latin typeface="Helvetica Neue"/>
                <a:ea typeface="Helvetica Neue"/>
                <a:cs typeface="Helvetica Neue"/>
                <a:sym typeface="Helvetica Neue"/>
              </a:rPr>
              <a:t>Augmentation résiduelle de la rente: appropriation collective </a:t>
            </a:r>
            <a:r>
              <a:rPr lang="fr-FR" sz="2200" b="0" i="0" u="none" strike="noStrike" cap="none">
                <a:solidFill>
                  <a:schemeClr val="dk1"/>
                </a:solidFill>
                <a:latin typeface="Helvetica Neue"/>
                <a:ea typeface="Helvetica Neue"/>
                <a:cs typeface="Helvetica Neue"/>
                <a:sym typeface="Helvetica Neue"/>
              </a:rPr>
              <a:t>x </a:t>
            </a:r>
            <a:r>
              <a:rPr lang="fr-FR" sz="2200">
                <a:solidFill>
                  <a:schemeClr val="dk1"/>
                </a:solidFill>
                <a:latin typeface="Helvetica Neue"/>
                <a:ea typeface="Helvetica Neue"/>
                <a:cs typeface="Helvetica Neue"/>
                <a:sym typeface="Helvetica Neue"/>
              </a:rPr>
              <a:t>individuelle</a:t>
            </a:r>
            <a:endParaRPr sz="22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000"/>
              <a:buFont typeface="Arial"/>
              <a:buNone/>
            </a:pPr>
            <a:endParaRPr sz="2200" b="0" i="0" u="none" strike="noStrike" cap="none">
              <a:solidFill>
                <a:srgbClr val="000000"/>
              </a:solidFill>
              <a:latin typeface="Helvetica Neue"/>
              <a:ea typeface="Helvetica Neue"/>
              <a:cs typeface="Helvetica Neue"/>
              <a:sym typeface="Helvetica Neue"/>
            </a:endParaRPr>
          </a:p>
        </p:txBody>
      </p:sp>
      <p:sp>
        <p:nvSpPr>
          <p:cNvPr id="306" name="Google Shape;306;g386b2ccc85a_0_272"/>
          <p:cNvSpPr txBox="1"/>
          <p:nvPr/>
        </p:nvSpPr>
        <p:spPr>
          <a:xfrm>
            <a:off x="679713" y="653979"/>
            <a:ext cx="8679900" cy="306000"/>
          </a:xfrm>
          <a:prstGeom prst="rect">
            <a:avLst/>
          </a:prstGeom>
          <a:noFill/>
          <a:ln>
            <a:noFill/>
          </a:ln>
        </p:spPr>
        <p:txBody>
          <a:bodyPr spcFirstLastPara="1" wrap="square" lIns="27025" tIns="27025" rIns="27025" bIns="27025" anchor="ctr" anchorCtr="0">
            <a:noAutofit/>
          </a:bodyPr>
          <a:lstStyle/>
          <a:p>
            <a:pPr marL="0" marR="0" lvl="0" indent="0" algn="ctr" rtl="0">
              <a:lnSpc>
                <a:spcPct val="80000"/>
              </a:lnSpc>
              <a:spcBef>
                <a:spcPts val="0"/>
              </a:spcBef>
              <a:spcAft>
                <a:spcPts val="0"/>
              </a:spcAft>
              <a:buClr>
                <a:srgbClr val="000000"/>
              </a:buClr>
              <a:buSzPts val="2600"/>
              <a:buFont typeface="Arial"/>
              <a:buNone/>
            </a:pPr>
            <a:r>
              <a:rPr lang="fr-FR" sz="2200" b="1">
                <a:solidFill>
                  <a:srgbClr val="3F3F3F"/>
                </a:solidFill>
                <a:latin typeface="Helvetica Neue"/>
                <a:ea typeface="Helvetica Neue"/>
                <a:cs typeface="Helvetica Neue"/>
                <a:sym typeface="Helvetica Neue"/>
              </a:rPr>
              <a:t>Limites de cette stratégie</a:t>
            </a:r>
            <a:endParaRPr sz="2200" b="1" i="0" u="none" strike="noStrike" cap="none">
              <a:solidFill>
                <a:srgbClr val="3F3F3F"/>
              </a:solidFill>
              <a:latin typeface="Helvetica Neue"/>
              <a:ea typeface="Helvetica Neue"/>
              <a:cs typeface="Helvetica Neue"/>
              <a:sym typeface="Helvetica Neue"/>
            </a:endParaRPr>
          </a:p>
        </p:txBody>
      </p:sp>
      <p:sp>
        <p:nvSpPr>
          <p:cNvPr id="307" name="Google Shape;307;g386b2ccc85a_0_272" descr="Caminhão de lixo "/>
          <p:cNvSpPr/>
          <p:nvPr/>
        </p:nvSpPr>
        <p:spPr>
          <a:xfrm>
            <a:off x="490388" y="-101575"/>
            <a:ext cx="214200" cy="214200"/>
          </a:xfrm>
          <a:prstGeom prst="rect">
            <a:avLst/>
          </a:prstGeom>
          <a:noFill/>
          <a:ln>
            <a:noFill/>
          </a:ln>
        </p:spPr>
        <p:txBody>
          <a:bodyPr spcFirstLastPara="1" wrap="square" lIns="64900" tIns="32425" rIns="64900" bIns="32425" anchor="t"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Arial"/>
              <a:ea typeface="Arial"/>
              <a:cs typeface="Arial"/>
              <a:sym typeface="Arial"/>
            </a:endParaRPr>
          </a:p>
        </p:txBody>
      </p:sp>
      <p:sp>
        <p:nvSpPr>
          <p:cNvPr id="308" name="Google Shape;308;g386b2ccc85a_0_272" descr="Caminhão de lixo "/>
          <p:cNvSpPr/>
          <p:nvPr/>
        </p:nvSpPr>
        <p:spPr>
          <a:xfrm>
            <a:off x="490388" y="-101575"/>
            <a:ext cx="214200" cy="214200"/>
          </a:xfrm>
          <a:prstGeom prst="rect">
            <a:avLst/>
          </a:prstGeom>
          <a:noFill/>
          <a:ln>
            <a:noFill/>
          </a:ln>
        </p:spPr>
        <p:txBody>
          <a:bodyPr spcFirstLastPara="1" wrap="square" lIns="64900" tIns="32425" rIns="64900" bIns="32425" anchor="t"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Arial"/>
              <a:ea typeface="Arial"/>
              <a:cs typeface="Arial"/>
              <a:sym typeface="Arial"/>
            </a:endParaRPr>
          </a:p>
        </p:txBody>
      </p:sp>
      <p:sp>
        <p:nvSpPr>
          <p:cNvPr id="309" name="Google Shape;309;g386b2ccc85a_0_272" descr="Caminhão de lixo "/>
          <p:cNvSpPr/>
          <p:nvPr/>
        </p:nvSpPr>
        <p:spPr>
          <a:xfrm>
            <a:off x="490388" y="-101575"/>
            <a:ext cx="214200" cy="214200"/>
          </a:xfrm>
          <a:prstGeom prst="rect">
            <a:avLst/>
          </a:prstGeom>
          <a:noFill/>
          <a:ln>
            <a:noFill/>
          </a:ln>
        </p:spPr>
        <p:txBody>
          <a:bodyPr spcFirstLastPara="1" wrap="square" lIns="64900" tIns="32425" rIns="64900" bIns="32425" anchor="t" anchorCtr="0">
            <a:noAutofit/>
          </a:bodyPr>
          <a:lstStyle/>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chemeClr val="dk1"/>
              </a:solidFill>
              <a:latin typeface="Arial"/>
              <a:ea typeface="Arial"/>
              <a:cs typeface="Arial"/>
              <a:sym typeface="Arial"/>
            </a:endParaRPr>
          </a:p>
        </p:txBody>
      </p:sp>
      <p:sp>
        <p:nvSpPr>
          <p:cNvPr id="310" name="Google Shape;310;g386b2ccc85a_0_272"/>
          <p:cNvSpPr/>
          <p:nvPr/>
        </p:nvSpPr>
        <p:spPr>
          <a:xfrm>
            <a:off x="381000" y="0"/>
            <a:ext cx="3049200" cy="403200"/>
          </a:xfrm>
          <a:prstGeom prst="rect">
            <a:avLst/>
          </a:prstGeom>
          <a:solidFill>
            <a:srgbClr val="D8D8D8"/>
          </a:solidFill>
          <a:ln>
            <a:noFill/>
          </a:ln>
        </p:spPr>
        <p:txBody>
          <a:bodyPr spcFirstLastPara="1" wrap="square" lIns="92300" tIns="46150" rIns="92300" bIns="4615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311" name="Google Shape;311;g386b2ccc85a_0_272"/>
          <p:cNvSpPr/>
          <p:nvPr/>
        </p:nvSpPr>
        <p:spPr>
          <a:xfrm>
            <a:off x="3430200" y="0"/>
            <a:ext cx="3049200" cy="403200"/>
          </a:xfrm>
          <a:prstGeom prst="rect">
            <a:avLst/>
          </a:prstGeom>
          <a:solidFill>
            <a:srgbClr val="A5A5A5"/>
          </a:solidFill>
          <a:ln>
            <a:noFill/>
          </a:ln>
        </p:spPr>
        <p:txBody>
          <a:bodyPr spcFirstLastPara="1" wrap="square" lIns="92300" tIns="46150" rIns="92300" bIns="4615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Partie 2</a:t>
            </a:r>
            <a:endParaRPr sz="1900" b="0" i="0" u="none" strike="noStrike" cap="none">
              <a:solidFill>
                <a:schemeClr val="lt1"/>
              </a:solidFill>
              <a:latin typeface="Arial"/>
              <a:ea typeface="Arial"/>
              <a:cs typeface="Arial"/>
              <a:sym typeface="Arial"/>
            </a:endParaRPr>
          </a:p>
        </p:txBody>
      </p:sp>
      <p:sp>
        <p:nvSpPr>
          <p:cNvPr id="312" name="Google Shape;312;g386b2ccc85a_0_272"/>
          <p:cNvSpPr/>
          <p:nvPr/>
        </p:nvSpPr>
        <p:spPr>
          <a:xfrm>
            <a:off x="6474000" y="0"/>
            <a:ext cx="3049200" cy="403200"/>
          </a:xfrm>
          <a:prstGeom prst="rect">
            <a:avLst/>
          </a:prstGeom>
          <a:solidFill>
            <a:srgbClr val="D8D8D8"/>
          </a:solidFill>
          <a:ln>
            <a:noFill/>
          </a:ln>
        </p:spPr>
        <p:txBody>
          <a:bodyPr spcFirstLastPara="1" wrap="square" lIns="92300" tIns="46150" rIns="92300" bIns="4615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313" name="Google Shape;313;g386b2ccc85a_0_272"/>
          <p:cNvPicPr preferRelativeResize="0"/>
          <p:nvPr/>
        </p:nvPicPr>
        <p:blipFill rotWithShape="1">
          <a:blip r:embed="rId3">
            <a:alphaModFix/>
          </a:blip>
          <a:srcRect/>
          <a:stretch/>
        </p:blipFill>
        <p:spPr>
          <a:xfrm>
            <a:off x="704601" y="1101132"/>
            <a:ext cx="3301168" cy="3847893"/>
          </a:xfrm>
          <a:prstGeom prst="rect">
            <a:avLst/>
          </a:prstGeom>
          <a:noFill/>
          <a:ln>
            <a:noFill/>
          </a:ln>
        </p:spPr>
      </p:pic>
      <p:sp>
        <p:nvSpPr>
          <p:cNvPr id="314" name="Google Shape;314;g386b2ccc85a_0_272"/>
          <p:cNvSpPr txBox="1"/>
          <p:nvPr/>
        </p:nvSpPr>
        <p:spPr>
          <a:xfrm>
            <a:off x="327376" y="5342089"/>
            <a:ext cx="9334500" cy="770400"/>
          </a:xfrm>
          <a:prstGeom prst="rect">
            <a:avLst/>
          </a:prstGeom>
          <a:noFill/>
          <a:ln>
            <a:noFill/>
          </a:ln>
        </p:spPr>
        <p:txBody>
          <a:bodyPr spcFirstLastPara="1" wrap="square" lIns="92300" tIns="46150" rIns="92300" bIns="46150" anchor="t" anchorCtr="0">
            <a:spAutoFit/>
          </a:bodyPr>
          <a:lstStyle/>
          <a:p>
            <a:pPr marL="457200" marR="0" lvl="0" indent="-368300" algn="l" rtl="0">
              <a:lnSpc>
                <a:spcPct val="100000"/>
              </a:lnSpc>
              <a:spcBef>
                <a:spcPts val="0"/>
              </a:spcBef>
              <a:spcAft>
                <a:spcPts val="0"/>
              </a:spcAft>
              <a:buClr>
                <a:schemeClr val="dk1"/>
              </a:buClr>
              <a:buSzPts val="2200"/>
              <a:buFont typeface="Helvetica Neue"/>
              <a:buChar char="⮚"/>
            </a:pPr>
            <a:r>
              <a:rPr lang="fr-FR" sz="2200" b="1" dirty="0">
                <a:solidFill>
                  <a:schemeClr val="dk1"/>
                </a:solidFill>
                <a:latin typeface="Helvetica Neue"/>
                <a:ea typeface="Helvetica Neue"/>
                <a:cs typeface="Helvetica Neue"/>
                <a:sym typeface="Helvetica Neue"/>
              </a:rPr>
              <a:t>Compétition dans des conditions inégales </a:t>
            </a:r>
            <a:r>
              <a:rPr lang="fr-FR" sz="2200" b="1" i="0" u="none" strike="noStrike" cap="none" dirty="0">
                <a:solidFill>
                  <a:schemeClr val="dk1"/>
                </a:solidFill>
                <a:latin typeface="Helvetica Neue"/>
                <a:ea typeface="Helvetica Neue"/>
                <a:cs typeface="Helvetica Neue"/>
                <a:sym typeface="Helvetica Neue"/>
              </a:rPr>
              <a:t>(expertise </a:t>
            </a:r>
            <a:r>
              <a:rPr lang="fr-FR" sz="2200" b="1" dirty="0">
                <a:solidFill>
                  <a:schemeClr val="dk1"/>
                </a:solidFill>
                <a:latin typeface="Helvetica Neue"/>
                <a:ea typeface="Helvetica Neue"/>
                <a:cs typeface="Helvetica Neue"/>
                <a:sym typeface="Helvetica Neue"/>
              </a:rPr>
              <a:t>accumulées</a:t>
            </a:r>
            <a:r>
              <a:rPr lang="fr-FR" sz="2200" b="1" i="0" u="none" strike="noStrike" cap="none" dirty="0">
                <a:solidFill>
                  <a:schemeClr val="dk1"/>
                </a:solidFill>
                <a:latin typeface="Helvetica Neue"/>
                <a:ea typeface="Helvetica Neue"/>
                <a:cs typeface="Helvetica Neue"/>
                <a:sym typeface="Helvetica Neue"/>
              </a:rPr>
              <a:t>; </a:t>
            </a:r>
            <a:r>
              <a:rPr lang="fr-FR" sz="2200" b="1" dirty="0">
                <a:solidFill>
                  <a:schemeClr val="dk1"/>
                </a:solidFill>
                <a:latin typeface="Helvetica Neue"/>
                <a:ea typeface="Helvetica Neue"/>
                <a:cs typeface="Helvetica Neue"/>
                <a:sym typeface="Helvetica Neue"/>
              </a:rPr>
              <a:t>fonds de roulement</a:t>
            </a:r>
            <a:r>
              <a:rPr lang="fr-FR" sz="2200" b="1" i="0" u="none" strike="noStrike" cap="none" dirty="0">
                <a:solidFill>
                  <a:schemeClr val="dk1"/>
                </a:solidFill>
                <a:latin typeface="Helvetica Neue"/>
                <a:ea typeface="Helvetica Neue"/>
                <a:cs typeface="Helvetica Neue"/>
                <a:sym typeface="Helvetica Neue"/>
              </a:rPr>
              <a:t>, etc…)</a:t>
            </a:r>
            <a:endParaRPr sz="2200" b="1" i="0" u="none" strike="noStrike" cap="none" dirty="0">
              <a:solidFill>
                <a:schemeClr val="dk1"/>
              </a:solidFill>
              <a:latin typeface="Helvetica Neue"/>
              <a:ea typeface="Helvetica Neue"/>
              <a:cs typeface="Helvetica Neue"/>
              <a:sym typeface="Helvetica Neue"/>
            </a:endParaRPr>
          </a:p>
        </p:txBody>
      </p:sp>
      <p:sp>
        <p:nvSpPr>
          <p:cNvPr id="315" name="Google Shape;315;g386b2ccc85a_0_272"/>
          <p:cNvSpPr/>
          <p:nvPr/>
        </p:nvSpPr>
        <p:spPr>
          <a:xfrm>
            <a:off x="3430200" y="0"/>
            <a:ext cx="3049200" cy="403200"/>
          </a:xfrm>
          <a:prstGeom prst="rect">
            <a:avLst/>
          </a:prstGeom>
          <a:solidFill>
            <a:srgbClr val="A5A5A5"/>
          </a:solidFill>
          <a:ln>
            <a:noFill/>
          </a:ln>
        </p:spPr>
        <p:txBody>
          <a:bodyPr spcFirstLastPara="1" wrap="square" lIns="92300" tIns="46150" rIns="92300" bIns="4615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a:solidFill>
                  <a:schemeClr val="lt1"/>
                </a:solidFill>
                <a:latin typeface="Arial"/>
                <a:ea typeface="Arial"/>
                <a:cs typeface="Arial"/>
                <a:sym typeface="Arial"/>
              </a:rPr>
              <a:t>Parte 2</a:t>
            </a:r>
            <a:endParaRPr sz="1900" b="0" i="0" u="none" strike="noStrike" cap="non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1"/>
          <p:cNvSpPr txBox="1"/>
          <p:nvPr/>
        </p:nvSpPr>
        <p:spPr>
          <a:xfrm>
            <a:off x="744832" y="2074004"/>
            <a:ext cx="8404383" cy="400350"/>
          </a:xfrm>
          <a:prstGeom prst="rect">
            <a:avLst/>
          </a:prstGeom>
          <a:noFill/>
          <a:ln>
            <a:noFill/>
          </a:ln>
        </p:spPr>
        <p:txBody>
          <a:bodyPr spcFirstLastPara="1" wrap="square" lIns="26775" tIns="26775" rIns="26775" bIns="26775" anchor="ctr" anchorCtr="0">
            <a:spAutoFit/>
          </a:bodyPr>
          <a:lstStyle/>
          <a:p>
            <a:pPr marL="0" marR="0" lvl="0" indent="0" algn="l" rtl="0">
              <a:lnSpc>
                <a:spcPct val="100000"/>
              </a:lnSpc>
              <a:spcBef>
                <a:spcPts val="0"/>
              </a:spcBef>
              <a:spcAft>
                <a:spcPts val="0"/>
              </a:spcAft>
              <a:buClr>
                <a:srgbClr val="000000"/>
              </a:buClr>
              <a:buSzPts val="2250"/>
              <a:buFont typeface="Arial"/>
              <a:buNone/>
            </a:pPr>
            <a:endParaRPr sz="2250" b="0" i="0" u="none" strike="noStrike" cap="none">
              <a:solidFill>
                <a:srgbClr val="3A3A3A"/>
              </a:solidFill>
              <a:latin typeface="Helvetica Neue"/>
              <a:ea typeface="Helvetica Neue"/>
              <a:cs typeface="Helvetica Neue"/>
              <a:sym typeface="Helvetica Neue"/>
            </a:endParaRPr>
          </a:p>
        </p:txBody>
      </p:sp>
      <p:grpSp>
        <p:nvGrpSpPr>
          <p:cNvPr id="321" name="Google Shape;321;p21"/>
          <p:cNvGrpSpPr/>
          <p:nvPr/>
        </p:nvGrpSpPr>
        <p:grpSpPr>
          <a:xfrm>
            <a:off x="455918" y="2571390"/>
            <a:ext cx="8982211" cy="2478756"/>
            <a:chOff x="106550" y="4043225"/>
            <a:chExt cx="12774700" cy="3525342"/>
          </a:xfrm>
        </p:grpSpPr>
        <p:sp>
          <p:nvSpPr>
            <p:cNvPr id="322" name="Google Shape;322;p21"/>
            <p:cNvSpPr/>
            <p:nvPr/>
          </p:nvSpPr>
          <p:spPr>
            <a:xfrm>
              <a:off x="1071750" y="4043225"/>
              <a:ext cx="5450700" cy="3380700"/>
            </a:xfrm>
            <a:prstGeom prst="rect">
              <a:avLst/>
            </a:prstGeom>
            <a:noFill/>
            <a:ln w="28575" cap="flat" cmpd="sng">
              <a:solidFill>
                <a:srgbClr val="B4D9B4"/>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23" name="Google Shape;323;p21"/>
            <p:cNvSpPr/>
            <p:nvPr/>
          </p:nvSpPr>
          <p:spPr>
            <a:xfrm>
              <a:off x="6522450" y="4043625"/>
              <a:ext cx="6358800" cy="3380700"/>
            </a:xfrm>
            <a:prstGeom prst="rect">
              <a:avLst/>
            </a:prstGeom>
            <a:noFill/>
            <a:ln w="28575" cap="flat" cmpd="sng">
              <a:solidFill>
                <a:srgbClr val="B4D9B4"/>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24" name="Google Shape;324;p21"/>
            <p:cNvSpPr/>
            <p:nvPr/>
          </p:nvSpPr>
          <p:spPr>
            <a:xfrm>
              <a:off x="123525" y="5150225"/>
              <a:ext cx="2081700" cy="1166700"/>
            </a:xfrm>
            <a:prstGeom prst="rect">
              <a:avLst/>
            </a:prstGeom>
            <a:solidFill>
              <a:schemeClr val="lt1"/>
            </a:solidFill>
            <a:ln w="38100" cap="flat" cmpd="sng">
              <a:solidFill>
                <a:srgbClr val="3A3A3A"/>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25" name="Google Shape;325;p21"/>
            <p:cNvSpPr/>
            <p:nvPr/>
          </p:nvSpPr>
          <p:spPr>
            <a:xfrm>
              <a:off x="2756253" y="5150225"/>
              <a:ext cx="2081700" cy="1166700"/>
            </a:xfrm>
            <a:prstGeom prst="rect">
              <a:avLst/>
            </a:prstGeom>
            <a:solidFill>
              <a:srgbClr val="92D050"/>
            </a:solidFill>
            <a:ln w="38100" cap="flat" cmpd="sng">
              <a:solidFill>
                <a:srgbClr val="3A3A3A"/>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26" name="Google Shape;326;p21"/>
            <p:cNvSpPr/>
            <p:nvPr/>
          </p:nvSpPr>
          <p:spPr>
            <a:xfrm>
              <a:off x="2205351" y="5647587"/>
              <a:ext cx="534000" cy="172800"/>
            </a:xfrm>
            <a:prstGeom prst="rightArrow">
              <a:avLst>
                <a:gd name="adj1" fmla="val 50000"/>
                <a:gd name="adj2" fmla="val 50000"/>
              </a:avLst>
            </a:prstGeom>
            <a:solidFill>
              <a:srgbClr val="3A3A3A"/>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27" name="Google Shape;327;p21"/>
            <p:cNvSpPr/>
            <p:nvPr/>
          </p:nvSpPr>
          <p:spPr>
            <a:xfrm>
              <a:off x="5405960" y="5150225"/>
              <a:ext cx="2081700" cy="1166700"/>
            </a:xfrm>
            <a:prstGeom prst="rect">
              <a:avLst/>
            </a:prstGeom>
            <a:solidFill>
              <a:srgbClr val="92D050"/>
            </a:solidFill>
            <a:ln w="38100" cap="flat" cmpd="sng">
              <a:solidFill>
                <a:srgbClr val="3A3A3A"/>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28" name="Google Shape;328;p21"/>
            <p:cNvSpPr/>
            <p:nvPr/>
          </p:nvSpPr>
          <p:spPr>
            <a:xfrm>
              <a:off x="4855058" y="5647587"/>
              <a:ext cx="534000" cy="172800"/>
            </a:xfrm>
            <a:prstGeom prst="rightArrow">
              <a:avLst>
                <a:gd name="adj1" fmla="val 50000"/>
                <a:gd name="adj2" fmla="val 50000"/>
              </a:avLst>
            </a:prstGeom>
            <a:solidFill>
              <a:srgbClr val="3A3A3A"/>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29" name="Google Shape;329;p21"/>
            <p:cNvSpPr/>
            <p:nvPr/>
          </p:nvSpPr>
          <p:spPr>
            <a:xfrm>
              <a:off x="8055667" y="5150225"/>
              <a:ext cx="2081700" cy="1166700"/>
            </a:xfrm>
            <a:prstGeom prst="rect">
              <a:avLst/>
            </a:prstGeom>
            <a:noFill/>
            <a:ln w="38100" cap="flat" cmpd="sng">
              <a:solidFill>
                <a:srgbClr val="3A3A3A"/>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30" name="Google Shape;330;p21"/>
            <p:cNvSpPr/>
            <p:nvPr/>
          </p:nvSpPr>
          <p:spPr>
            <a:xfrm>
              <a:off x="7504765" y="5647587"/>
              <a:ext cx="534000" cy="172800"/>
            </a:xfrm>
            <a:prstGeom prst="rightArrow">
              <a:avLst>
                <a:gd name="adj1" fmla="val 50000"/>
                <a:gd name="adj2" fmla="val 50000"/>
              </a:avLst>
            </a:prstGeom>
            <a:solidFill>
              <a:srgbClr val="3A3A3A"/>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31" name="Google Shape;331;p21"/>
            <p:cNvSpPr/>
            <p:nvPr/>
          </p:nvSpPr>
          <p:spPr>
            <a:xfrm>
              <a:off x="10705374" y="5150225"/>
              <a:ext cx="2081700" cy="1166700"/>
            </a:xfrm>
            <a:prstGeom prst="rect">
              <a:avLst/>
            </a:prstGeom>
            <a:noFill/>
            <a:ln w="38100" cap="flat" cmpd="sng">
              <a:solidFill>
                <a:srgbClr val="3A3A3A"/>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32" name="Google Shape;332;p21"/>
            <p:cNvSpPr/>
            <p:nvPr/>
          </p:nvSpPr>
          <p:spPr>
            <a:xfrm>
              <a:off x="10154472" y="5647587"/>
              <a:ext cx="534000" cy="172800"/>
            </a:xfrm>
            <a:prstGeom prst="rightArrow">
              <a:avLst>
                <a:gd name="adj1" fmla="val 50000"/>
                <a:gd name="adj2" fmla="val 50000"/>
              </a:avLst>
            </a:prstGeom>
            <a:solidFill>
              <a:srgbClr val="3A3A3A"/>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333" name="Google Shape;333;p21"/>
            <p:cNvSpPr txBox="1"/>
            <p:nvPr/>
          </p:nvSpPr>
          <p:spPr>
            <a:xfrm>
              <a:off x="106550" y="5272275"/>
              <a:ext cx="2081700" cy="923116"/>
            </a:xfrm>
            <a:prstGeom prst="rect">
              <a:avLst/>
            </a:prstGeom>
            <a:noFill/>
            <a:ln>
              <a:noFill/>
            </a:ln>
          </p:spPr>
          <p:txBody>
            <a:bodyPr spcFirstLastPara="1" wrap="square" lIns="64275" tIns="64275" rIns="64275" bIns="64275" anchor="t" anchorCtr="0">
              <a:spAutoFit/>
            </a:bodyPr>
            <a:lstStyle/>
            <a:p>
              <a:pPr marL="0" marR="0" lvl="0" indent="0" algn="ctr" rtl="0">
                <a:lnSpc>
                  <a:spcPct val="100000"/>
                </a:lnSpc>
                <a:spcBef>
                  <a:spcPts val="0"/>
                </a:spcBef>
                <a:spcAft>
                  <a:spcPts val="0"/>
                </a:spcAft>
                <a:buClr>
                  <a:srgbClr val="000000"/>
                </a:buClr>
                <a:buSzPts val="1687"/>
                <a:buFont typeface="Arial"/>
                <a:buNone/>
              </a:pPr>
              <a:r>
                <a:rPr lang="fr-FR" sz="1687" b="1" i="0" u="none" strike="noStrike" cap="none">
                  <a:solidFill>
                    <a:srgbClr val="000000"/>
                  </a:solidFill>
                  <a:latin typeface="Helvetica Neue"/>
                  <a:ea typeface="Helvetica Neue"/>
                  <a:cs typeface="Helvetica Neue"/>
                  <a:sym typeface="Helvetica Neue"/>
                </a:rPr>
                <a:t>Séparation domestique</a:t>
              </a:r>
              <a:endParaRPr sz="1687" b="1" i="0" u="none" strike="noStrike" cap="none">
                <a:solidFill>
                  <a:srgbClr val="000000"/>
                </a:solidFill>
                <a:latin typeface="Helvetica Neue"/>
                <a:ea typeface="Helvetica Neue"/>
                <a:cs typeface="Helvetica Neue"/>
                <a:sym typeface="Helvetica Neue"/>
              </a:endParaRPr>
            </a:p>
          </p:txBody>
        </p:sp>
        <p:sp>
          <p:nvSpPr>
            <p:cNvPr id="334" name="Google Shape;334;p21"/>
            <p:cNvSpPr txBox="1"/>
            <p:nvPr/>
          </p:nvSpPr>
          <p:spPr>
            <a:xfrm>
              <a:off x="2756351" y="5271876"/>
              <a:ext cx="2081700" cy="923116"/>
            </a:xfrm>
            <a:prstGeom prst="rect">
              <a:avLst/>
            </a:prstGeom>
            <a:solidFill>
              <a:srgbClr val="92D050"/>
            </a:solidFill>
            <a:ln>
              <a:noFill/>
            </a:ln>
          </p:spPr>
          <p:txBody>
            <a:bodyPr spcFirstLastPara="1" wrap="square" lIns="64275" tIns="64275" rIns="64275" bIns="64275" anchor="t" anchorCtr="0">
              <a:spAutoFit/>
            </a:bodyPr>
            <a:lstStyle/>
            <a:p>
              <a:pPr marL="0" marR="0" lvl="0" indent="0" algn="ctr" rtl="0">
                <a:lnSpc>
                  <a:spcPct val="100000"/>
                </a:lnSpc>
                <a:spcBef>
                  <a:spcPts val="0"/>
                </a:spcBef>
                <a:spcAft>
                  <a:spcPts val="0"/>
                </a:spcAft>
                <a:buClr>
                  <a:srgbClr val="000000"/>
                </a:buClr>
                <a:buSzPts val="1687"/>
                <a:buFont typeface="Arial"/>
                <a:buNone/>
              </a:pPr>
              <a:r>
                <a:rPr lang="fr-FR" sz="1687" b="1" i="0" u="none" strike="noStrike" cap="none">
                  <a:solidFill>
                    <a:srgbClr val="000000"/>
                  </a:solidFill>
                  <a:latin typeface="Helvetica Neue"/>
                  <a:ea typeface="Helvetica Neue"/>
                  <a:cs typeface="Helvetica Neue"/>
                  <a:sym typeface="Helvetica Neue"/>
                </a:rPr>
                <a:t>Collecte Sélective</a:t>
              </a:r>
              <a:endParaRPr sz="1687" b="1" i="0" u="none" strike="noStrike" cap="none">
                <a:solidFill>
                  <a:srgbClr val="000000"/>
                </a:solidFill>
                <a:latin typeface="Helvetica Neue"/>
                <a:ea typeface="Helvetica Neue"/>
                <a:cs typeface="Helvetica Neue"/>
                <a:sym typeface="Helvetica Neue"/>
              </a:endParaRPr>
            </a:p>
          </p:txBody>
        </p:sp>
        <p:sp>
          <p:nvSpPr>
            <p:cNvPr id="335" name="Google Shape;335;p21"/>
            <p:cNvSpPr txBox="1"/>
            <p:nvPr/>
          </p:nvSpPr>
          <p:spPr>
            <a:xfrm>
              <a:off x="5406050" y="5456925"/>
              <a:ext cx="2081700" cy="553876"/>
            </a:xfrm>
            <a:prstGeom prst="rect">
              <a:avLst/>
            </a:prstGeom>
            <a:noFill/>
            <a:ln>
              <a:noFill/>
            </a:ln>
          </p:spPr>
          <p:txBody>
            <a:bodyPr spcFirstLastPara="1" wrap="square" lIns="64275" tIns="64275" rIns="64275" bIns="64275" anchor="t" anchorCtr="0">
              <a:spAutoFit/>
            </a:bodyPr>
            <a:lstStyle/>
            <a:p>
              <a:pPr marL="0" marR="0" lvl="0" indent="0" algn="ctr" rtl="0">
                <a:lnSpc>
                  <a:spcPct val="100000"/>
                </a:lnSpc>
                <a:spcBef>
                  <a:spcPts val="0"/>
                </a:spcBef>
                <a:spcAft>
                  <a:spcPts val="0"/>
                </a:spcAft>
                <a:buClr>
                  <a:srgbClr val="000000"/>
                </a:buClr>
                <a:buSzPts val="1687"/>
                <a:buFont typeface="Arial"/>
                <a:buNone/>
              </a:pPr>
              <a:r>
                <a:rPr lang="fr-FR" sz="1687" b="1" i="0" u="none" strike="noStrike" cap="none">
                  <a:solidFill>
                    <a:srgbClr val="000000"/>
                  </a:solidFill>
                  <a:latin typeface="Helvetica Neue"/>
                  <a:ea typeface="Helvetica Neue"/>
                  <a:cs typeface="Helvetica Neue"/>
                  <a:sym typeface="Helvetica Neue"/>
                </a:rPr>
                <a:t>Tri</a:t>
              </a:r>
              <a:endParaRPr sz="1687" b="1" i="0" u="none" strike="noStrike" cap="none">
                <a:solidFill>
                  <a:srgbClr val="000000"/>
                </a:solidFill>
                <a:latin typeface="Helvetica Neue"/>
                <a:ea typeface="Helvetica Neue"/>
                <a:cs typeface="Helvetica Neue"/>
                <a:sym typeface="Helvetica Neue"/>
              </a:endParaRPr>
            </a:p>
          </p:txBody>
        </p:sp>
        <p:sp>
          <p:nvSpPr>
            <p:cNvPr id="336" name="Google Shape;336;p21"/>
            <p:cNvSpPr txBox="1"/>
            <p:nvPr/>
          </p:nvSpPr>
          <p:spPr>
            <a:xfrm>
              <a:off x="7920062" y="5258412"/>
              <a:ext cx="2352900" cy="884998"/>
            </a:xfrm>
            <a:prstGeom prst="rect">
              <a:avLst/>
            </a:prstGeom>
            <a:noFill/>
            <a:ln>
              <a:noFill/>
            </a:ln>
          </p:spPr>
          <p:txBody>
            <a:bodyPr spcFirstLastPara="1" wrap="square" lIns="64275" tIns="64275" rIns="64275" bIns="642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sz="1600" b="1" i="0" u="none" strike="noStrike" cap="none">
                  <a:solidFill>
                    <a:srgbClr val="000000"/>
                  </a:solidFill>
                  <a:latin typeface="Helvetica Neue"/>
                  <a:ea typeface="Helvetica Neue"/>
                  <a:cs typeface="Helvetica Neue"/>
                  <a:sym typeface="Helvetica Neue"/>
                </a:rPr>
                <a:t>Pré- Transformation</a:t>
              </a:r>
              <a:endParaRPr sz="1600" b="1" i="0" u="none" strike="noStrike" cap="none">
                <a:solidFill>
                  <a:srgbClr val="000000"/>
                </a:solidFill>
                <a:latin typeface="Helvetica Neue"/>
                <a:ea typeface="Helvetica Neue"/>
                <a:cs typeface="Helvetica Neue"/>
                <a:sym typeface="Helvetica Neue"/>
              </a:endParaRPr>
            </a:p>
          </p:txBody>
        </p:sp>
        <p:sp>
          <p:nvSpPr>
            <p:cNvPr id="337" name="Google Shape;337;p21"/>
            <p:cNvSpPr txBox="1"/>
            <p:nvPr/>
          </p:nvSpPr>
          <p:spPr>
            <a:xfrm>
              <a:off x="10705475" y="5271876"/>
              <a:ext cx="2081700" cy="923116"/>
            </a:xfrm>
            <a:prstGeom prst="rect">
              <a:avLst/>
            </a:prstGeom>
            <a:noFill/>
            <a:ln>
              <a:noFill/>
            </a:ln>
          </p:spPr>
          <p:txBody>
            <a:bodyPr spcFirstLastPara="1" wrap="square" lIns="64275" tIns="64275" rIns="64275" bIns="64275" anchor="t" anchorCtr="0">
              <a:spAutoFit/>
            </a:bodyPr>
            <a:lstStyle/>
            <a:p>
              <a:pPr marL="0" marR="0" lvl="0" indent="0" algn="ctr" rtl="0">
                <a:lnSpc>
                  <a:spcPct val="100000"/>
                </a:lnSpc>
                <a:spcBef>
                  <a:spcPts val="0"/>
                </a:spcBef>
                <a:spcAft>
                  <a:spcPts val="0"/>
                </a:spcAft>
                <a:buClr>
                  <a:srgbClr val="000000"/>
                </a:buClr>
                <a:buSzPts val="1687"/>
                <a:buFont typeface="Arial"/>
                <a:buNone/>
              </a:pPr>
              <a:r>
                <a:rPr lang="fr-FR" sz="1687" b="1" i="0" u="none" strike="noStrike" cap="none">
                  <a:solidFill>
                    <a:srgbClr val="000000"/>
                  </a:solidFill>
                  <a:latin typeface="Helvetica Neue"/>
                  <a:ea typeface="Helvetica Neue"/>
                  <a:cs typeface="Helvetica Neue"/>
                  <a:sym typeface="Helvetica Neue"/>
                </a:rPr>
                <a:t>Transfor-</a:t>
              </a:r>
              <a:endParaRPr sz="1687"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687"/>
                <a:buFont typeface="Arial"/>
                <a:buNone/>
              </a:pPr>
              <a:r>
                <a:rPr lang="fr-FR" sz="1687" b="1" i="0" u="none" strike="noStrike" cap="none">
                  <a:solidFill>
                    <a:srgbClr val="000000"/>
                  </a:solidFill>
                  <a:latin typeface="Helvetica Neue"/>
                  <a:ea typeface="Helvetica Neue"/>
                  <a:cs typeface="Helvetica Neue"/>
                  <a:sym typeface="Helvetica Neue"/>
                </a:rPr>
                <a:t>mation</a:t>
              </a:r>
              <a:endParaRPr sz="1687" b="1" i="0" u="none" strike="noStrike" cap="none">
                <a:solidFill>
                  <a:srgbClr val="000000"/>
                </a:solidFill>
                <a:latin typeface="Helvetica Neue"/>
                <a:ea typeface="Helvetica Neue"/>
                <a:cs typeface="Helvetica Neue"/>
                <a:sym typeface="Helvetica Neue"/>
              </a:endParaRPr>
            </a:p>
          </p:txBody>
        </p:sp>
        <p:sp>
          <p:nvSpPr>
            <p:cNvPr id="338" name="Google Shape;338;p21"/>
            <p:cNvSpPr txBox="1"/>
            <p:nvPr/>
          </p:nvSpPr>
          <p:spPr>
            <a:xfrm>
              <a:off x="1202000" y="6645451"/>
              <a:ext cx="2786101" cy="553876"/>
            </a:xfrm>
            <a:prstGeom prst="rect">
              <a:avLst/>
            </a:prstGeom>
            <a:noFill/>
            <a:ln>
              <a:noFill/>
            </a:ln>
          </p:spPr>
          <p:txBody>
            <a:bodyPr spcFirstLastPara="1" wrap="square" lIns="64275" tIns="64275" rIns="64275" bIns="64275" anchor="t" anchorCtr="0">
              <a:spAutoFit/>
            </a:bodyPr>
            <a:lstStyle/>
            <a:p>
              <a:pPr marL="0" marR="0" lvl="0" indent="0" algn="l" rtl="0">
                <a:lnSpc>
                  <a:spcPct val="100000"/>
                </a:lnSpc>
                <a:spcBef>
                  <a:spcPts val="0"/>
                </a:spcBef>
                <a:spcAft>
                  <a:spcPts val="0"/>
                </a:spcAft>
                <a:buClr>
                  <a:srgbClr val="000000"/>
                </a:buClr>
                <a:buSzPts val="1687"/>
                <a:buFont typeface="Arial"/>
                <a:buNone/>
              </a:pPr>
              <a:r>
                <a:rPr lang="fr-FR" sz="1687" b="1" i="0" u="none" strike="noStrike" cap="none">
                  <a:solidFill>
                    <a:srgbClr val="000000"/>
                  </a:solidFill>
                  <a:latin typeface="Helvetica Neue"/>
                  <a:ea typeface="Helvetica Neue"/>
                  <a:cs typeface="Helvetica Neue"/>
                  <a:sym typeface="Helvetica Neue"/>
                </a:rPr>
                <a:t>Pouvoir public</a:t>
              </a:r>
              <a:endParaRPr sz="1687" b="1" i="0" u="none" strike="noStrike" cap="none">
                <a:solidFill>
                  <a:srgbClr val="000000"/>
                </a:solidFill>
                <a:latin typeface="Helvetica Neue"/>
                <a:ea typeface="Helvetica Neue"/>
                <a:cs typeface="Helvetica Neue"/>
                <a:sym typeface="Helvetica Neue"/>
              </a:endParaRPr>
            </a:p>
          </p:txBody>
        </p:sp>
        <p:sp>
          <p:nvSpPr>
            <p:cNvPr id="339" name="Google Shape;339;p21"/>
            <p:cNvSpPr txBox="1"/>
            <p:nvPr/>
          </p:nvSpPr>
          <p:spPr>
            <a:xfrm>
              <a:off x="6690800" y="6645451"/>
              <a:ext cx="2786101" cy="923116"/>
            </a:xfrm>
            <a:prstGeom prst="rect">
              <a:avLst/>
            </a:prstGeom>
            <a:noFill/>
            <a:ln>
              <a:noFill/>
            </a:ln>
          </p:spPr>
          <p:txBody>
            <a:bodyPr spcFirstLastPara="1" wrap="square" lIns="64275" tIns="64275" rIns="64275" bIns="64275" anchor="t" anchorCtr="0">
              <a:spAutoFit/>
            </a:bodyPr>
            <a:lstStyle/>
            <a:p>
              <a:pPr marL="0" marR="0" lvl="0" indent="0" algn="l" rtl="0">
                <a:lnSpc>
                  <a:spcPct val="100000"/>
                </a:lnSpc>
                <a:spcBef>
                  <a:spcPts val="0"/>
                </a:spcBef>
                <a:spcAft>
                  <a:spcPts val="0"/>
                </a:spcAft>
                <a:buClr>
                  <a:srgbClr val="000000"/>
                </a:buClr>
                <a:buSzPts val="1687"/>
                <a:buFont typeface="Arial"/>
                <a:buNone/>
              </a:pPr>
              <a:r>
                <a:rPr lang="fr-FR" sz="1687" b="1" i="0" u="none" strike="noStrike" cap="none">
                  <a:solidFill>
                    <a:srgbClr val="000000"/>
                  </a:solidFill>
                  <a:latin typeface="Helvetica Neue"/>
                  <a:ea typeface="Helvetica Neue"/>
                  <a:cs typeface="Helvetica Neue"/>
                  <a:sym typeface="Helvetica Neue"/>
                </a:rPr>
                <a:t>Enterprises pri</a:t>
              </a:r>
              <a:r>
                <a:rPr lang="fr-FR" sz="1687" b="1" i="0" u="none" strike="noStrike" cap="none">
                  <a:solidFill>
                    <a:schemeClr val="dk1"/>
                  </a:solidFill>
                  <a:latin typeface="Helvetica Neue"/>
                  <a:ea typeface="Helvetica Neue"/>
                  <a:cs typeface="Helvetica Neue"/>
                  <a:sym typeface="Helvetica Neue"/>
                </a:rPr>
                <a:t>vées</a:t>
              </a:r>
              <a:endParaRPr sz="1687" b="1" i="0" u="none" strike="noStrike" cap="none">
                <a:solidFill>
                  <a:srgbClr val="000000"/>
                </a:solidFill>
                <a:latin typeface="Helvetica Neue"/>
                <a:ea typeface="Helvetica Neue"/>
                <a:cs typeface="Helvetica Neue"/>
                <a:sym typeface="Helvetica Neue"/>
              </a:endParaRPr>
            </a:p>
          </p:txBody>
        </p:sp>
      </p:grpSp>
      <p:sp>
        <p:nvSpPr>
          <p:cNvPr id="340" name="Google Shape;340;p21"/>
          <p:cNvSpPr/>
          <p:nvPr/>
        </p:nvSpPr>
        <p:spPr>
          <a:xfrm>
            <a:off x="381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341" name="Google Shape;341;p21"/>
          <p:cNvSpPr/>
          <p:nvPr/>
        </p:nvSpPr>
        <p:spPr>
          <a:xfrm>
            <a:off x="3430200"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2</a:t>
            </a:r>
            <a:endParaRPr sz="1837" b="0" i="0" u="none" strike="noStrike" cap="none">
              <a:solidFill>
                <a:schemeClr val="lt1"/>
              </a:solidFill>
              <a:latin typeface="Arial"/>
              <a:ea typeface="Arial"/>
              <a:cs typeface="Arial"/>
              <a:sym typeface="Arial"/>
            </a:endParaRPr>
          </a:p>
        </p:txBody>
      </p:sp>
      <p:sp>
        <p:nvSpPr>
          <p:cNvPr id="342" name="Google Shape;342;p21"/>
          <p:cNvSpPr/>
          <p:nvPr/>
        </p:nvSpPr>
        <p:spPr>
          <a:xfrm>
            <a:off x="6474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343" name="Google Shape;343;p21"/>
          <p:cNvSpPr/>
          <p:nvPr/>
        </p:nvSpPr>
        <p:spPr>
          <a:xfrm>
            <a:off x="3772246" y="1902013"/>
            <a:ext cx="2361300" cy="477000"/>
          </a:xfrm>
          <a:prstGeom prst="rect">
            <a:avLst/>
          </a:prstGeom>
          <a:solidFill>
            <a:srgbClr val="FABF8E"/>
          </a:solidFill>
          <a:ln>
            <a:noFill/>
          </a:ln>
        </p:spPr>
        <p:txBody>
          <a:bodyPr spcFirstLastPara="1" wrap="square" lIns="64900" tIns="64900" rIns="64900" bIns="649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fr-FR" sz="2000">
                <a:solidFill>
                  <a:schemeClr val="dk1"/>
                </a:solidFill>
                <a:latin typeface="Avenir"/>
                <a:ea typeface="Avenir"/>
                <a:cs typeface="Avenir"/>
                <a:sym typeface="Avenir"/>
              </a:rPr>
              <a:t>Qualité</a:t>
            </a:r>
            <a:endParaRPr sz="2000" b="0" i="0" u="none" strike="noStrike" cap="none">
              <a:solidFill>
                <a:schemeClr val="dk1"/>
              </a:solidFill>
              <a:latin typeface="Avenir"/>
              <a:ea typeface="Avenir"/>
              <a:cs typeface="Avenir"/>
              <a:sym typeface="Avenir"/>
            </a:endParaRPr>
          </a:p>
        </p:txBody>
      </p:sp>
      <p:sp>
        <p:nvSpPr>
          <p:cNvPr id="344" name="Google Shape;344;p21"/>
          <p:cNvSpPr txBox="1"/>
          <p:nvPr/>
        </p:nvSpPr>
        <p:spPr>
          <a:xfrm>
            <a:off x="1157121" y="1322725"/>
            <a:ext cx="7354800" cy="306000"/>
          </a:xfrm>
          <a:prstGeom prst="rect">
            <a:avLst/>
          </a:prstGeom>
          <a:noFill/>
          <a:ln>
            <a:noFill/>
          </a:ln>
        </p:spPr>
        <p:txBody>
          <a:bodyPr spcFirstLastPara="1" wrap="square" lIns="27025" tIns="27025" rIns="27025" bIns="27025" anchor="ctr" anchorCtr="0">
            <a:noAutofit/>
          </a:bodyPr>
          <a:lstStyle/>
          <a:p>
            <a:pPr marL="0" marR="0" lvl="0" indent="0" algn="ctr" rtl="0">
              <a:lnSpc>
                <a:spcPct val="80000"/>
              </a:lnSpc>
              <a:spcBef>
                <a:spcPts val="0"/>
              </a:spcBef>
              <a:spcAft>
                <a:spcPts val="0"/>
              </a:spcAft>
              <a:buClr>
                <a:srgbClr val="000000"/>
              </a:buClr>
              <a:buSzPts val="2600"/>
              <a:buFont typeface="Arial"/>
              <a:buNone/>
            </a:pPr>
            <a:r>
              <a:rPr lang="fr-FR" sz="2200" b="1">
                <a:solidFill>
                  <a:srgbClr val="3F3F3F"/>
                </a:solidFill>
                <a:latin typeface="Helvetica Neue"/>
                <a:ea typeface="Helvetica Neue"/>
                <a:cs typeface="Helvetica Neue"/>
                <a:sym typeface="Helvetica Neue"/>
              </a:rPr>
              <a:t>Stratégies au sein des chaînes de valeur</a:t>
            </a:r>
            <a:endParaRPr sz="2200" b="0" i="0" u="none" strike="noStrike" cap="none">
              <a:solidFill>
                <a:srgbClr val="000000"/>
              </a:solidFill>
              <a:latin typeface="Helvetica Neue"/>
              <a:ea typeface="Helvetica Neue"/>
              <a:cs typeface="Helvetica Neue"/>
              <a:sym typeface="Helvetica Neue"/>
            </a:endParaRPr>
          </a:p>
          <a:p>
            <a:pPr marL="0" marR="0" lvl="0" indent="0" algn="ctr" rtl="0">
              <a:lnSpc>
                <a:spcPct val="80000"/>
              </a:lnSpc>
              <a:spcBef>
                <a:spcPts val="0"/>
              </a:spcBef>
              <a:spcAft>
                <a:spcPts val="0"/>
              </a:spcAft>
              <a:buClr>
                <a:srgbClr val="000000"/>
              </a:buClr>
              <a:buSzPts val="2600"/>
              <a:buFont typeface="Arial"/>
              <a:buNone/>
            </a:pPr>
            <a:endParaRPr sz="2200" b="1" i="0" u="none" strike="noStrike" cap="none">
              <a:solidFill>
                <a:srgbClr val="3F3F3F"/>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2"/>
          <p:cNvSpPr txBox="1"/>
          <p:nvPr/>
        </p:nvSpPr>
        <p:spPr>
          <a:xfrm>
            <a:off x="592988" y="1004906"/>
            <a:ext cx="8679779" cy="305859"/>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i="0" u="none" strike="noStrike" cap="none">
                <a:solidFill>
                  <a:srgbClr val="3F3F3F"/>
                </a:solidFill>
                <a:latin typeface="Avenir"/>
                <a:ea typeface="Avenir"/>
                <a:cs typeface="Avenir"/>
                <a:sym typeface="Avenir"/>
              </a:rPr>
              <a:t>Les limites de cette stratégie</a:t>
            </a:r>
            <a:endParaRPr sz="2531" b="1" i="0" u="none" strike="noStrike" cap="none">
              <a:solidFill>
                <a:srgbClr val="3F3F3F"/>
              </a:solidFill>
              <a:latin typeface="Avenir"/>
              <a:ea typeface="Avenir"/>
              <a:cs typeface="Avenir"/>
              <a:sym typeface="Avenir"/>
            </a:endParaRPr>
          </a:p>
        </p:txBody>
      </p:sp>
      <p:sp>
        <p:nvSpPr>
          <p:cNvPr id="350" name="Google Shape;350;p22" descr="Caminhão de lixo "/>
          <p:cNvSpPr/>
          <p:nvPr/>
        </p:nvSpPr>
        <p:spPr>
          <a:xfrm>
            <a:off x="490388" y="-101575"/>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351" name="Google Shape;351;p22" descr="Caminhão de lixo "/>
          <p:cNvSpPr/>
          <p:nvPr/>
        </p:nvSpPr>
        <p:spPr>
          <a:xfrm>
            <a:off x="490388" y="-101575"/>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352" name="Google Shape;352;p22" descr="Caminhão de lixo "/>
          <p:cNvSpPr/>
          <p:nvPr/>
        </p:nvSpPr>
        <p:spPr>
          <a:xfrm>
            <a:off x="490388" y="-101575"/>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pic>
        <p:nvPicPr>
          <p:cNvPr id="353" name="Google Shape;353;p22" descr="C:\Users\willi\OneDrive\Área de Trabalho\Coleta seletiva.jpg"/>
          <p:cNvPicPr preferRelativeResize="0"/>
          <p:nvPr/>
        </p:nvPicPr>
        <p:blipFill rotWithShape="1">
          <a:blip r:embed="rId3">
            <a:alphaModFix/>
          </a:blip>
          <a:srcRect/>
          <a:stretch/>
        </p:blipFill>
        <p:spPr>
          <a:xfrm>
            <a:off x="381000" y="1816591"/>
            <a:ext cx="6077810" cy="3315170"/>
          </a:xfrm>
          <a:prstGeom prst="rect">
            <a:avLst/>
          </a:prstGeom>
          <a:noFill/>
          <a:ln>
            <a:noFill/>
          </a:ln>
        </p:spPr>
      </p:pic>
      <p:sp>
        <p:nvSpPr>
          <p:cNvPr id="354" name="Google Shape;354;p22"/>
          <p:cNvSpPr txBox="1"/>
          <p:nvPr/>
        </p:nvSpPr>
        <p:spPr>
          <a:xfrm>
            <a:off x="6810889" y="1918196"/>
            <a:ext cx="2712300" cy="3463800"/>
          </a:xfrm>
          <a:prstGeom prst="rect">
            <a:avLst/>
          </a:prstGeom>
          <a:noFill/>
          <a:ln>
            <a:noFill/>
          </a:ln>
        </p:spPr>
        <p:txBody>
          <a:bodyPr spcFirstLastPara="1" wrap="square" lIns="64275" tIns="64275" rIns="64275" bIns="64275" anchor="t" anchorCtr="0">
            <a:spAutoFit/>
          </a:bodyPr>
          <a:lstStyle/>
          <a:p>
            <a:pPr marL="0" marR="0" lvl="0" indent="0" algn="just" rtl="0">
              <a:lnSpc>
                <a:spcPct val="100000"/>
              </a:lnSpc>
              <a:spcBef>
                <a:spcPts val="0"/>
              </a:spcBef>
              <a:spcAft>
                <a:spcPts val="0"/>
              </a:spcAft>
              <a:buClr>
                <a:srgbClr val="000000"/>
              </a:buClr>
              <a:buSzPts val="1969"/>
              <a:buFont typeface="Arial"/>
              <a:buNone/>
            </a:pPr>
            <a:r>
              <a:rPr lang="fr-FR" sz="1969" b="0" i="0" u="none" strike="noStrike" cap="none">
                <a:solidFill>
                  <a:schemeClr val="dk1"/>
                </a:solidFill>
                <a:latin typeface="Arial"/>
                <a:ea typeface="Arial"/>
                <a:cs typeface="Arial"/>
                <a:sym typeface="Arial"/>
              </a:rPr>
              <a:t>Camion fourni par la municipalité</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69"/>
              <a:buFont typeface="Arial"/>
              <a:buNone/>
            </a:pPr>
            <a:endParaRPr sz="1969"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69"/>
              <a:buFont typeface="Arial"/>
              <a:buNone/>
            </a:pPr>
            <a:r>
              <a:rPr lang="fr-FR" sz="1969" b="0" i="0" u="none" strike="noStrike" cap="none">
                <a:solidFill>
                  <a:schemeClr val="dk1"/>
                </a:solidFill>
                <a:latin typeface="Arial"/>
                <a:ea typeface="Arial"/>
                <a:cs typeface="Arial"/>
                <a:sym typeface="Arial"/>
              </a:rPr>
              <a:t>Pas de possibilité de discuter des choix techniques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969"/>
              <a:buFont typeface="Arial"/>
              <a:buNone/>
            </a:pPr>
            <a:endParaRPr sz="1969"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969"/>
              <a:buFont typeface="Arial"/>
              <a:buNone/>
            </a:pPr>
            <a:r>
              <a:rPr lang="fr-FR" sz="1969" b="0" i="0" u="none" strike="noStrike" cap="none">
                <a:solidFill>
                  <a:schemeClr val="dk1"/>
                </a:solidFill>
                <a:latin typeface="Arial"/>
                <a:ea typeface="Arial"/>
                <a:cs typeface="Arial"/>
                <a:sym typeface="Arial"/>
              </a:rPr>
              <a:t>Pas d’intégration entre l’activité de colletcte et l’activité de tri (CAMPOS, 2020)</a:t>
            </a:r>
            <a:endParaRPr sz="1400" b="0" i="0" u="none" strike="noStrike" cap="none">
              <a:solidFill>
                <a:srgbClr val="000000"/>
              </a:solidFill>
              <a:latin typeface="Arial"/>
              <a:ea typeface="Arial"/>
              <a:cs typeface="Arial"/>
              <a:sym typeface="Arial"/>
            </a:endParaRPr>
          </a:p>
        </p:txBody>
      </p:sp>
      <p:sp>
        <p:nvSpPr>
          <p:cNvPr id="355" name="Google Shape;355;p22"/>
          <p:cNvSpPr txBox="1"/>
          <p:nvPr/>
        </p:nvSpPr>
        <p:spPr>
          <a:xfrm>
            <a:off x="327366" y="5639508"/>
            <a:ext cx="8417700" cy="3693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Noto Sans Symbols"/>
              <a:buChar char="⮚"/>
            </a:pPr>
            <a:r>
              <a:rPr lang="fr-FR" sz="1800" b="1" i="0" u="none" strike="noStrike" cap="none">
                <a:solidFill>
                  <a:schemeClr val="dk1"/>
                </a:solidFill>
                <a:latin typeface="Arial"/>
                <a:ea typeface="Arial"/>
                <a:cs typeface="Arial"/>
                <a:sym typeface="Arial"/>
              </a:rPr>
              <a:t>Absence de dialogue entre acteurs dans la logique de sous-traitance</a:t>
            </a:r>
            <a:endParaRPr sz="1400" b="0" i="0" u="none" strike="noStrike" cap="none">
              <a:solidFill>
                <a:srgbClr val="000000"/>
              </a:solidFill>
              <a:latin typeface="Arial"/>
              <a:ea typeface="Arial"/>
              <a:cs typeface="Arial"/>
              <a:sym typeface="Arial"/>
            </a:endParaRPr>
          </a:p>
        </p:txBody>
      </p:sp>
      <p:sp>
        <p:nvSpPr>
          <p:cNvPr id="356" name="Google Shape;356;p22"/>
          <p:cNvSpPr/>
          <p:nvPr/>
        </p:nvSpPr>
        <p:spPr>
          <a:xfrm>
            <a:off x="381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357" name="Google Shape;357;p22"/>
          <p:cNvSpPr/>
          <p:nvPr/>
        </p:nvSpPr>
        <p:spPr>
          <a:xfrm>
            <a:off x="3430200"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2</a:t>
            </a:r>
            <a:endParaRPr sz="1837" b="0" i="0" u="none" strike="noStrike" cap="none">
              <a:solidFill>
                <a:schemeClr val="lt1"/>
              </a:solidFill>
              <a:latin typeface="Arial"/>
              <a:ea typeface="Arial"/>
              <a:cs typeface="Arial"/>
              <a:sym typeface="Arial"/>
            </a:endParaRPr>
          </a:p>
        </p:txBody>
      </p:sp>
      <p:sp>
        <p:nvSpPr>
          <p:cNvPr id="358" name="Google Shape;358;p22"/>
          <p:cNvSpPr/>
          <p:nvPr/>
        </p:nvSpPr>
        <p:spPr>
          <a:xfrm>
            <a:off x="6474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3"/>
          <p:cNvSpPr txBox="1"/>
          <p:nvPr/>
        </p:nvSpPr>
        <p:spPr>
          <a:xfrm>
            <a:off x="671303" y="1415848"/>
            <a:ext cx="8202727" cy="400359"/>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1969"/>
              <a:buFont typeface="Arial"/>
              <a:buNone/>
            </a:pPr>
            <a:r>
              <a:rPr lang="fr-FR" sz="1969" b="0" i="0" u="none" strike="noStrike" cap="none">
                <a:solidFill>
                  <a:srgbClr val="FFFFFF"/>
                </a:solidFill>
                <a:latin typeface="Avenir"/>
                <a:ea typeface="Avenir"/>
                <a:cs typeface="Avenir"/>
                <a:sym typeface="Avenir"/>
              </a:rPr>
              <a:t>Un problème structurel et génétique de la Reciclage Populaire</a:t>
            </a:r>
            <a:endParaRPr sz="1969" b="0" i="0" u="none" strike="noStrike" cap="none">
              <a:solidFill>
                <a:srgbClr val="FFFFFF"/>
              </a:solidFill>
              <a:latin typeface="Avenir"/>
              <a:ea typeface="Avenir"/>
              <a:cs typeface="Avenir"/>
              <a:sym typeface="Avenir"/>
            </a:endParaRPr>
          </a:p>
          <a:p>
            <a:pPr marL="0" marR="0" lvl="0" indent="0" algn="ctr" rtl="0">
              <a:lnSpc>
                <a:spcPct val="80000"/>
              </a:lnSpc>
              <a:spcBef>
                <a:spcPts val="0"/>
              </a:spcBef>
              <a:spcAft>
                <a:spcPts val="0"/>
              </a:spcAft>
              <a:buClr>
                <a:srgbClr val="000000"/>
              </a:buClr>
              <a:buSzPts val="1969"/>
              <a:buFont typeface="Arial"/>
              <a:buNone/>
            </a:pPr>
            <a:endParaRPr sz="1969" b="0" i="0" u="none" strike="noStrike" cap="none">
              <a:solidFill>
                <a:srgbClr val="FFFFFF"/>
              </a:solidFill>
              <a:latin typeface="Avenir"/>
              <a:ea typeface="Avenir"/>
              <a:cs typeface="Avenir"/>
              <a:sym typeface="Avenir"/>
            </a:endParaRPr>
          </a:p>
          <a:p>
            <a:pPr marL="0" marR="0" lvl="0" indent="0" algn="ctr" rtl="0">
              <a:lnSpc>
                <a:spcPct val="80000"/>
              </a:lnSpc>
              <a:spcBef>
                <a:spcPts val="0"/>
              </a:spcBef>
              <a:spcAft>
                <a:spcPts val="0"/>
              </a:spcAft>
              <a:buClr>
                <a:srgbClr val="000000"/>
              </a:buClr>
              <a:buSzPts val="1969"/>
              <a:buFont typeface="Arial"/>
              <a:buNone/>
            </a:pPr>
            <a:endParaRPr sz="1969" b="0" i="0" u="none" strike="noStrike" cap="none">
              <a:solidFill>
                <a:srgbClr val="FFFFFF"/>
              </a:solidFill>
              <a:latin typeface="Avenir"/>
              <a:ea typeface="Avenir"/>
              <a:cs typeface="Avenir"/>
              <a:sym typeface="Avenir"/>
            </a:endParaRPr>
          </a:p>
        </p:txBody>
      </p:sp>
      <p:cxnSp>
        <p:nvCxnSpPr>
          <p:cNvPr id="364" name="Google Shape;364;p23"/>
          <p:cNvCxnSpPr/>
          <p:nvPr/>
        </p:nvCxnSpPr>
        <p:spPr>
          <a:xfrm>
            <a:off x="558962" y="1552557"/>
            <a:ext cx="1274273" cy="20672"/>
          </a:xfrm>
          <a:prstGeom prst="straightConnector1">
            <a:avLst/>
          </a:prstGeom>
          <a:noFill/>
          <a:ln w="19050" cap="flat" cmpd="sng">
            <a:solidFill>
              <a:srgbClr val="FFFFFF"/>
            </a:solidFill>
            <a:prstDash val="solid"/>
            <a:miter lim="400000"/>
            <a:headEnd type="none" w="sm" len="sm"/>
            <a:tailEnd type="none" w="sm" len="sm"/>
          </a:ln>
        </p:spPr>
      </p:cxnSp>
      <p:cxnSp>
        <p:nvCxnSpPr>
          <p:cNvPr id="365" name="Google Shape;365;p23"/>
          <p:cNvCxnSpPr/>
          <p:nvPr/>
        </p:nvCxnSpPr>
        <p:spPr>
          <a:xfrm>
            <a:off x="4132734" y="1546418"/>
            <a:ext cx="5214375" cy="6117"/>
          </a:xfrm>
          <a:prstGeom prst="straightConnector1">
            <a:avLst/>
          </a:prstGeom>
          <a:noFill/>
          <a:ln w="19050" cap="flat" cmpd="sng">
            <a:solidFill>
              <a:srgbClr val="FFFFFF"/>
            </a:solidFill>
            <a:prstDash val="solid"/>
            <a:miter lim="400000"/>
            <a:headEnd type="none" w="sm" len="sm"/>
            <a:tailEnd type="none" w="sm" len="sm"/>
          </a:ln>
        </p:spPr>
      </p:cxnSp>
      <p:sp>
        <p:nvSpPr>
          <p:cNvPr id="366" name="Google Shape;366;p23"/>
          <p:cNvSpPr txBox="1"/>
          <p:nvPr/>
        </p:nvSpPr>
        <p:spPr>
          <a:xfrm>
            <a:off x="592988" y="1004906"/>
            <a:ext cx="8679779" cy="305859"/>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i="0" u="none" strike="noStrike" cap="none">
                <a:solidFill>
                  <a:srgbClr val="3F3F3F"/>
                </a:solidFill>
                <a:latin typeface="Avenir"/>
                <a:ea typeface="Avenir"/>
                <a:cs typeface="Avenir"/>
                <a:sym typeface="Avenir"/>
              </a:rPr>
              <a:t>Les limites de cette stratégie</a:t>
            </a:r>
            <a:endParaRPr sz="2531" b="1" i="0" u="none" strike="noStrike" cap="none">
              <a:solidFill>
                <a:srgbClr val="3F3F3F"/>
              </a:solidFill>
              <a:latin typeface="Avenir"/>
              <a:ea typeface="Avenir"/>
              <a:cs typeface="Avenir"/>
              <a:sym typeface="Avenir"/>
            </a:endParaRPr>
          </a:p>
        </p:txBody>
      </p:sp>
      <p:pic>
        <p:nvPicPr>
          <p:cNvPr id="367" name="Google Shape;367;p23"/>
          <p:cNvPicPr preferRelativeResize="0"/>
          <p:nvPr/>
        </p:nvPicPr>
        <p:blipFill rotWithShape="1">
          <a:blip r:embed="rId3">
            <a:alphaModFix/>
          </a:blip>
          <a:srcRect t="10585" b="14558"/>
          <a:stretch/>
        </p:blipFill>
        <p:spPr>
          <a:xfrm>
            <a:off x="1187866" y="1788188"/>
            <a:ext cx="2964340" cy="3947636"/>
          </a:xfrm>
          <a:prstGeom prst="rect">
            <a:avLst/>
          </a:prstGeom>
          <a:noFill/>
          <a:ln>
            <a:noFill/>
          </a:ln>
        </p:spPr>
      </p:pic>
      <p:sp>
        <p:nvSpPr>
          <p:cNvPr id="368" name="Google Shape;368;p23"/>
          <p:cNvSpPr txBox="1"/>
          <p:nvPr/>
        </p:nvSpPr>
        <p:spPr>
          <a:xfrm>
            <a:off x="4433477" y="2828984"/>
            <a:ext cx="5004000" cy="1342200"/>
          </a:xfrm>
          <a:prstGeom prst="rect">
            <a:avLst/>
          </a:prstGeom>
          <a:noFill/>
          <a:ln>
            <a:noFill/>
          </a:ln>
        </p:spPr>
        <p:txBody>
          <a:bodyPr spcFirstLastPara="1" wrap="square" lIns="64275" tIns="64275" rIns="64275" bIns="64275" anchor="t" anchorCtr="0">
            <a:spAutoFit/>
          </a:bodyPr>
          <a:lstStyle/>
          <a:p>
            <a:pPr marL="0" marR="0" lvl="0" indent="0" algn="l" rtl="0">
              <a:lnSpc>
                <a:spcPct val="100000"/>
              </a:lnSpc>
              <a:spcBef>
                <a:spcPts val="0"/>
              </a:spcBef>
              <a:spcAft>
                <a:spcPts val="0"/>
              </a:spcAft>
              <a:buClr>
                <a:srgbClr val="000000"/>
              </a:buClr>
              <a:buSzPts val="1969"/>
              <a:buFont typeface="Arial"/>
              <a:buNone/>
            </a:pPr>
            <a:r>
              <a:rPr lang="fr-FR" sz="1969" b="0" i="0" u="none" strike="noStrike" cap="none">
                <a:solidFill>
                  <a:schemeClr val="dk1"/>
                </a:solidFill>
                <a:latin typeface="Arial"/>
                <a:ea typeface="Arial"/>
                <a:cs typeface="Arial"/>
                <a:sym typeface="Arial"/>
              </a:rPr>
              <a:t>L’organisation de travail par la spécialisation ne favorise pas l'encastrement des finalités présentes dans le travail réel (CAMPOS, 2020)</a:t>
            </a:r>
            <a:endParaRPr sz="1400" b="0" i="0" u="none" strike="noStrike" cap="none">
              <a:solidFill>
                <a:srgbClr val="000000"/>
              </a:solidFill>
              <a:latin typeface="Arial"/>
              <a:ea typeface="Arial"/>
              <a:cs typeface="Arial"/>
              <a:sym typeface="Arial"/>
            </a:endParaRPr>
          </a:p>
        </p:txBody>
      </p:sp>
      <p:sp>
        <p:nvSpPr>
          <p:cNvPr id="369" name="Google Shape;369;p23"/>
          <p:cNvSpPr txBox="1"/>
          <p:nvPr/>
        </p:nvSpPr>
        <p:spPr>
          <a:xfrm>
            <a:off x="327366" y="5989406"/>
            <a:ext cx="8417689" cy="36933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Noto Sans Symbols"/>
              <a:buChar char="⮚"/>
            </a:pPr>
            <a:r>
              <a:rPr lang="fr-FR" sz="1800" b="1" i="0" u="none" strike="noStrike" cap="none">
                <a:solidFill>
                  <a:schemeClr val="dk1"/>
                </a:solidFill>
                <a:latin typeface="Arial"/>
                <a:ea typeface="Arial"/>
                <a:cs typeface="Arial"/>
                <a:sym typeface="Arial"/>
              </a:rPr>
              <a:t>Périmètre réduit et imposé des critères de qualité de la production</a:t>
            </a:r>
            <a:endParaRPr sz="1400" b="0" i="0" u="none" strike="noStrike" cap="none">
              <a:solidFill>
                <a:srgbClr val="000000"/>
              </a:solidFill>
              <a:latin typeface="Arial"/>
              <a:ea typeface="Arial"/>
              <a:cs typeface="Arial"/>
              <a:sym typeface="Arial"/>
            </a:endParaRPr>
          </a:p>
        </p:txBody>
      </p:sp>
      <p:sp>
        <p:nvSpPr>
          <p:cNvPr id="370" name="Google Shape;370;p23"/>
          <p:cNvSpPr/>
          <p:nvPr/>
        </p:nvSpPr>
        <p:spPr>
          <a:xfrm>
            <a:off x="381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371" name="Google Shape;371;p23"/>
          <p:cNvSpPr/>
          <p:nvPr/>
        </p:nvSpPr>
        <p:spPr>
          <a:xfrm>
            <a:off x="3430200"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2</a:t>
            </a:r>
            <a:endParaRPr sz="1837" b="0" i="0" u="none" strike="noStrike" cap="none">
              <a:solidFill>
                <a:schemeClr val="lt1"/>
              </a:solidFill>
              <a:latin typeface="Arial"/>
              <a:ea typeface="Arial"/>
              <a:cs typeface="Arial"/>
              <a:sym typeface="Arial"/>
            </a:endParaRPr>
          </a:p>
        </p:txBody>
      </p:sp>
      <p:sp>
        <p:nvSpPr>
          <p:cNvPr id="372" name="Google Shape;372;p23"/>
          <p:cNvSpPr/>
          <p:nvPr/>
        </p:nvSpPr>
        <p:spPr>
          <a:xfrm>
            <a:off x="6474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82"/>
        <p:cNvGrpSpPr/>
        <p:nvPr/>
      </p:nvGrpSpPr>
      <p:grpSpPr>
        <a:xfrm>
          <a:off x="0" y="0"/>
          <a:ext cx="0" cy="0"/>
          <a:chOff x="0" y="0"/>
          <a:chExt cx="0" cy="0"/>
        </a:xfrm>
      </p:grpSpPr>
      <p:sp>
        <p:nvSpPr>
          <p:cNvPr id="83" name="Google Shape;83;g386b2ccc85a_0_12"/>
          <p:cNvSpPr txBox="1"/>
          <p:nvPr/>
        </p:nvSpPr>
        <p:spPr>
          <a:xfrm>
            <a:off x="557213" y="3012773"/>
            <a:ext cx="8581800" cy="3580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Clr>
                <a:srgbClr val="000000"/>
              </a:buClr>
              <a:buSzPts val="2200"/>
              <a:buFont typeface="Arial"/>
              <a:buNone/>
            </a:pPr>
            <a:r>
              <a:rPr lang="fr-FR" sz="2200" dirty="0">
                <a:latin typeface="Lato"/>
                <a:ea typeface="Lato"/>
                <a:cs typeface="Lato"/>
                <a:sym typeface="Lato"/>
              </a:rPr>
              <a:t>La vie en société est tissé de relations de </a:t>
            </a:r>
            <a:r>
              <a:rPr lang="fr-FR" sz="2200" b="1" dirty="0">
                <a:latin typeface="Lato"/>
                <a:ea typeface="Lato"/>
                <a:cs typeface="Lato"/>
                <a:sym typeface="Lato"/>
              </a:rPr>
              <a:t>solidarité fondées sur la reconnaissance de l'altérité</a:t>
            </a:r>
            <a:r>
              <a:rPr lang="fr-FR" sz="2200" dirty="0">
                <a:latin typeface="Lato"/>
                <a:ea typeface="Lato"/>
                <a:cs typeface="Lato"/>
                <a:sym typeface="Lato"/>
              </a:rPr>
              <a:t>; dès lors, la question centrale est de savoir comment construire des formes de coexistence entre des différences. Cela implique également de</a:t>
            </a:r>
            <a:r>
              <a:rPr lang="fr-FR" sz="2200" b="1" dirty="0">
                <a:latin typeface="Lato"/>
                <a:ea typeface="Lato"/>
                <a:cs typeface="Lato"/>
                <a:sym typeface="Lato"/>
              </a:rPr>
              <a:t> reconnaître l'enracinement profond des expériences de vie </a:t>
            </a:r>
            <a:r>
              <a:rPr lang="fr-FR" sz="2200" dirty="0">
                <a:latin typeface="Lato"/>
                <a:ea typeface="Lato"/>
                <a:cs typeface="Lato"/>
                <a:sym typeface="Lato"/>
              </a:rPr>
              <a:t>diverses dans les contextes locaux – la vie autochtone – </a:t>
            </a:r>
            <a:r>
              <a:rPr lang="fr-FR" sz="2200" b="1" dirty="0">
                <a:latin typeface="Lato"/>
                <a:ea typeface="Lato"/>
                <a:cs typeface="Lato"/>
                <a:sym typeface="Lato"/>
              </a:rPr>
              <a:t>auquel les choix technologiques et institutionnelles doivent s'adapter</a:t>
            </a:r>
            <a:r>
              <a:rPr lang="fr-FR" sz="2200" dirty="0">
                <a:latin typeface="Lato"/>
                <a:ea typeface="Lato"/>
                <a:cs typeface="Lato"/>
                <a:sym typeface="Lato"/>
              </a:rPr>
              <a:t>.</a:t>
            </a:r>
            <a:endParaRPr sz="2200" b="0" i="0" u="none" strike="noStrike" cap="none" dirty="0">
              <a:solidFill>
                <a:srgbClr val="000000"/>
              </a:solidFill>
              <a:latin typeface="Arial"/>
              <a:ea typeface="Arial"/>
              <a:cs typeface="Arial"/>
              <a:sym typeface="Arial"/>
            </a:endParaRPr>
          </a:p>
          <a:p>
            <a:pPr marL="0" marR="0" lvl="0" indent="0" algn="ctr" rtl="0">
              <a:lnSpc>
                <a:spcPct val="130666"/>
              </a:lnSpc>
              <a:spcBef>
                <a:spcPts val="0"/>
              </a:spcBef>
              <a:spcAft>
                <a:spcPts val="0"/>
              </a:spcAft>
              <a:buClr>
                <a:srgbClr val="000000"/>
              </a:buClr>
              <a:buSzPts val="1700"/>
              <a:buFont typeface="Arial"/>
              <a:buNone/>
            </a:pPr>
            <a:endParaRPr sz="1700" b="0" i="0" u="none" strike="noStrike" cap="none" dirty="0">
              <a:solidFill>
                <a:srgbClr val="000000"/>
              </a:solidFill>
              <a:latin typeface="Lato"/>
              <a:ea typeface="Lato"/>
              <a:cs typeface="Lato"/>
              <a:sym typeface="Lato"/>
            </a:endParaRPr>
          </a:p>
        </p:txBody>
      </p:sp>
      <p:sp>
        <p:nvSpPr>
          <p:cNvPr id="84" name="Google Shape;84;g386b2ccc85a_0_12"/>
          <p:cNvSpPr/>
          <p:nvPr/>
        </p:nvSpPr>
        <p:spPr>
          <a:xfrm>
            <a:off x="4466251" y="581601"/>
            <a:ext cx="5167793" cy="2039783"/>
          </a:xfrm>
          <a:custGeom>
            <a:avLst/>
            <a:gdLst/>
            <a:ahLst/>
            <a:cxnLst/>
            <a:rect l="l" t="t" r="r" b="b"/>
            <a:pathLst>
              <a:path w="10284165" h="3428206" extrusionOk="0">
                <a:moveTo>
                  <a:pt x="0" y="0"/>
                </a:moveTo>
                <a:lnTo>
                  <a:pt x="10284165" y="0"/>
                </a:lnTo>
                <a:lnTo>
                  <a:pt x="10284165" y="3428206"/>
                </a:lnTo>
                <a:lnTo>
                  <a:pt x="0" y="3428206"/>
                </a:lnTo>
                <a:lnTo>
                  <a:pt x="0" y="0"/>
                </a:lnTo>
                <a:close/>
              </a:path>
            </a:pathLst>
          </a:custGeom>
          <a:blipFill rotWithShape="1">
            <a:blip r:embed="rId3">
              <a:alphaModFix/>
            </a:blip>
            <a:stretch>
              <a:fillRect t="-20609" b="-9918"/>
            </a:stretch>
          </a:blipFill>
          <a:ln>
            <a:noFill/>
          </a:ln>
        </p:spPr>
      </p:sp>
      <p:sp>
        <p:nvSpPr>
          <p:cNvPr id="85" name="Google Shape;85;g386b2ccc85a_0_12"/>
          <p:cNvSpPr/>
          <p:nvPr/>
        </p:nvSpPr>
        <p:spPr>
          <a:xfrm>
            <a:off x="26991" y="1513152"/>
            <a:ext cx="4221300" cy="1102500"/>
          </a:xfrm>
          <a:prstGeom prst="rect">
            <a:avLst/>
          </a:prstGeom>
          <a:solidFill>
            <a:srgbClr val="C8021B"/>
          </a:solidFill>
          <a:ln>
            <a:noFill/>
          </a:ln>
        </p:spPr>
        <p:txBody>
          <a:bodyPr spcFirstLastPara="1" wrap="square" lIns="53850" tIns="53850" rIns="53850" bIns="5385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86" name="Google Shape;86;g386b2ccc85a_0_12"/>
          <p:cNvSpPr/>
          <p:nvPr/>
        </p:nvSpPr>
        <p:spPr>
          <a:xfrm>
            <a:off x="-1556788" y="4941953"/>
            <a:ext cx="3118366" cy="3836884"/>
          </a:xfrm>
          <a:custGeom>
            <a:avLst/>
            <a:gdLst/>
            <a:ahLst/>
            <a:cxnLst/>
            <a:rect l="l" t="t" r="r" b="b"/>
            <a:pathLst>
              <a:path w="5748141" h="5748141" extrusionOk="0">
                <a:moveTo>
                  <a:pt x="0" y="0"/>
                </a:moveTo>
                <a:lnTo>
                  <a:pt x="5748140" y="0"/>
                </a:lnTo>
                <a:lnTo>
                  <a:pt x="5748140" y="5748140"/>
                </a:lnTo>
                <a:lnTo>
                  <a:pt x="0" y="5748140"/>
                </a:lnTo>
                <a:lnTo>
                  <a:pt x="0" y="0"/>
                </a:lnTo>
                <a:close/>
              </a:path>
            </a:pathLst>
          </a:custGeom>
          <a:blipFill rotWithShape="1">
            <a:blip r:embed="rId4">
              <a:alphaModFix amt="4000"/>
            </a:blip>
            <a:stretch>
              <a:fillRect/>
            </a:stretch>
          </a:blipFill>
          <a:ln>
            <a:noFill/>
          </a:ln>
        </p:spPr>
      </p:sp>
      <p:sp>
        <p:nvSpPr>
          <p:cNvPr id="87" name="Google Shape;87;g386b2ccc85a_0_12"/>
          <p:cNvSpPr/>
          <p:nvPr/>
        </p:nvSpPr>
        <p:spPr>
          <a:xfrm>
            <a:off x="4330257" y="685800"/>
            <a:ext cx="5018400" cy="6300"/>
          </a:xfrm>
          <a:prstGeom prst="rect">
            <a:avLst/>
          </a:prstGeom>
          <a:solidFill>
            <a:srgbClr val="C8021B"/>
          </a:solidFill>
          <a:ln>
            <a:noFill/>
          </a:ln>
        </p:spPr>
        <p:txBody>
          <a:bodyPr spcFirstLastPara="1" wrap="square" lIns="53850" tIns="53850" rIns="53850" bIns="5385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88" name="Google Shape;88;g386b2ccc85a_0_12"/>
          <p:cNvSpPr txBox="1"/>
          <p:nvPr/>
        </p:nvSpPr>
        <p:spPr>
          <a:xfrm>
            <a:off x="27002" y="1849713"/>
            <a:ext cx="4708500" cy="552300"/>
          </a:xfrm>
          <a:prstGeom prst="rect">
            <a:avLst/>
          </a:prstGeom>
          <a:noFill/>
          <a:ln>
            <a:noFill/>
          </a:ln>
        </p:spPr>
        <p:txBody>
          <a:bodyPr spcFirstLastPara="1" wrap="square" lIns="0" tIns="0" rIns="0" bIns="0" anchor="t" anchorCtr="0">
            <a:spAutoFit/>
          </a:bodyPr>
          <a:lstStyle/>
          <a:p>
            <a:pPr marL="0" marR="0" lvl="0" indent="0" algn="l" rtl="0">
              <a:lnSpc>
                <a:spcPct val="96999"/>
              </a:lnSpc>
              <a:spcBef>
                <a:spcPts val="0"/>
              </a:spcBef>
              <a:spcAft>
                <a:spcPts val="0"/>
              </a:spcAft>
              <a:buClr>
                <a:srgbClr val="000000"/>
              </a:buClr>
              <a:buSzPts val="3700"/>
              <a:buFont typeface="Arial"/>
              <a:buNone/>
            </a:pPr>
            <a:r>
              <a:rPr lang="fr-FR" sz="3700">
                <a:solidFill>
                  <a:srgbClr val="FFFFFF"/>
                </a:solidFill>
              </a:rPr>
              <a:t>Qui sommes-nous?</a:t>
            </a:r>
            <a:endParaRPr sz="800" b="0" i="0" u="none" strike="noStrike" cap="none">
              <a:solidFill>
                <a:srgbClr val="000000"/>
              </a:solidFill>
              <a:latin typeface="Arial"/>
              <a:ea typeface="Arial"/>
              <a:cs typeface="Arial"/>
              <a:sym typeface="Arial"/>
            </a:endParaRPr>
          </a:p>
        </p:txBody>
      </p:sp>
      <p:pic>
        <p:nvPicPr>
          <p:cNvPr id="89" name="Google Shape;89;g386b2ccc85a_0_12"/>
          <p:cNvPicPr preferRelativeResize="0"/>
          <p:nvPr/>
        </p:nvPicPr>
        <p:blipFill rotWithShape="1">
          <a:blip r:embed="rId5">
            <a:alphaModFix/>
          </a:blip>
          <a:srcRect/>
          <a:stretch/>
        </p:blipFill>
        <p:spPr>
          <a:xfrm>
            <a:off x="27000" y="489858"/>
            <a:ext cx="3429806" cy="74908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4"/>
          <p:cNvSpPr txBox="1"/>
          <p:nvPr/>
        </p:nvSpPr>
        <p:spPr>
          <a:xfrm>
            <a:off x="5088017" y="2965377"/>
            <a:ext cx="3861844" cy="411117"/>
          </a:xfrm>
          <a:prstGeom prst="rect">
            <a:avLst/>
          </a:prstGeom>
          <a:noFill/>
          <a:ln>
            <a:noFill/>
          </a:ln>
        </p:spPr>
        <p:txBody>
          <a:bodyPr spcFirstLastPara="1" wrap="square" lIns="64275" tIns="64275" rIns="64275" bIns="64275" anchor="t" anchorCtr="0">
            <a:spAutoFit/>
          </a:bodyPr>
          <a:lstStyle/>
          <a:p>
            <a:pPr marL="0" marR="0" lvl="0" indent="0" algn="just" rtl="0">
              <a:lnSpc>
                <a:spcPct val="100000"/>
              </a:lnSpc>
              <a:spcBef>
                <a:spcPts val="0"/>
              </a:spcBef>
              <a:spcAft>
                <a:spcPts val="0"/>
              </a:spcAft>
              <a:buClr>
                <a:srgbClr val="000000"/>
              </a:buClr>
              <a:buSzPts val="1828"/>
              <a:buFont typeface="Arial"/>
              <a:buNone/>
            </a:pPr>
            <a:endParaRPr sz="1828" b="0" i="1" u="none" strike="noStrike" cap="none">
              <a:solidFill>
                <a:srgbClr val="3A3A3A"/>
              </a:solidFill>
              <a:latin typeface="Helvetica Neue"/>
              <a:ea typeface="Helvetica Neue"/>
              <a:cs typeface="Helvetica Neue"/>
              <a:sym typeface="Helvetica Neue"/>
            </a:endParaRPr>
          </a:p>
        </p:txBody>
      </p:sp>
      <p:sp>
        <p:nvSpPr>
          <p:cNvPr id="378" name="Google Shape;378;p24"/>
          <p:cNvSpPr txBox="1"/>
          <p:nvPr/>
        </p:nvSpPr>
        <p:spPr>
          <a:xfrm>
            <a:off x="750809" y="2016541"/>
            <a:ext cx="8404500" cy="3235800"/>
          </a:xfrm>
          <a:prstGeom prst="rect">
            <a:avLst/>
          </a:prstGeom>
          <a:noFill/>
          <a:ln>
            <a:noFill/>
          </a:ln>
        </p:spPr>
        <p:txBody>
          <a:bodyPr spcFirstLastPara="1" wrap="square" lIns="26775" tIns="26775" rIns="26775" bIns="26775" anchor="ctr" anchorCtr="0">
            <a:spAutoFit/>
          </a:bodyPr>
          <a:lstStyle/>
          <a:p>
            <a:pPr marL="0" marR="0" lvl="0" indent="0" algn="l" rtl="0">
              <a:lnSpc>
                <a:spcPct val="100000"/>
              </a:lnSpc>
              <a:spcBef>
                <a:spcPts val="0"/>
              </a:spcBef>
              <a:spcAft>
                <a:spcPts val="0"/>
              </a:spcAft>
              <a:buClr>
                <a:srgbClr val="000000"/>
              </a:buClr>
              <a:buSzPts val="2180"/>
              <a:buFont typeface="Arial"/>
              <a:buNone/>
            </a:pPr>
            <a:r>
              <a:rPr lang="fr-FR" sz="2180" b="0" i="0" u="none" strike="noStrike" cap="none">
                <a:solidFill>
                  <a:srgbClr val="3A3A3A"/>
                </a:solidFill>
                <a:latin typeface="Helvetica Neue"/>
                <a:ea typeface="Helvetica Neue"/>
                <a:cs typeface="Helvetica Neue"/>
                <a:sym typeface="Helvetica Neue"/>
              </a:rPr>
              <a:t>Objet d’intervention et de recherche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br>
              <a:rPr lang="fr-FR" sz="1050" b="1" i="0" u="none" strike="noStrike" cap="none">
                <a:solidFill>
                  <a:srgbClr val="3A3A3A"/>
                </a:solidFill>
                <a:latin typeface="Helvetica Neue"/>
                <a:ea typeface="Helvetica Neue"/>
                <a:cs typeface="Helvetica Neue"/>
                <a:sym typeface="Helvetica Neue"/>
              </a:rPr>
            </a:br>
            <a:r>
              <a:rPr lang="fr-FR" sz="2180" b="1" i="0" u="none" strike="noStrike" cap="none">
                <a:solidFill>
                  <a:srgbClr val="3A3A3A"/>
                </a:solidFill>
                <a:latin typeface="Helvetica Neue"/>
                <a:ea typeface="Helvetica Neue"/>
                <a:cs typeface="Helvetica Neue"/>
                <a:sym typeface="Helvetica Neue"/>
              </a:rPr>
              <a:t>la conception d’un nouveau système de production basé</a:t>
            </a:r>
            <a:endParaRPr sz="2180" b="1" i="0" u="none" strike="noStrike" cap="none">
              <a:solidFill>
                <a:srgbClr val="3A3A3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180"/>
              <a:buFont typeface="Arial"/>
              <a:buNone/>
            </a:pPr>
            <a:endParaRPr sz="2180" b="1" i="0" u="none" strike="noStrike" cap="none">
              <a:solidFill>
                <a:srgbClr val="3A3A3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180"/>
              <a:buFont typeface="Arial"/>
              <a:buNone/>
            </a:pPr>
            <a:r>
              <a:rPr lang="fr-FR" sz="2180" b="0" i="1" u="none" strike="noStrike" cap="none">
                <a:solidFill>
                  <a:srgbClr val="3A3A3A"/>
                </a:solidFill>
                <a:latin typeface="Helvetica Neue"/>
                <a:ea typeface="Helvetica Neue"/>
                <a:cs typeface="Helvetica Neue"/>
                <a:sym typeface="Helvetica Neue"/>
              </a:rPr>
              <a:t>1- Sur une relation directe entre les catadores et les bénéficiaires (habitants, écoles, bars du quartier) </a:t>
            </a:r>
            <a:endParaRPr sz="2180" b="0" i="1" u="none" strike="noStrike" cap="none">
              <a:solidFill>
                <a:srgbClr val="3A3A3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180"/>
              <a:buFont typeface="Arial"/>
              <a:buNone/>
            </a:pPr>
            <a:endParaRPr sz="2180" b="0" i="1" u="none" strike="noStrike" cap="none">
              <a:solidFill>
                <a:srgbClr val="3A3A3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2180"/>
              <a:buFont typeface="Arial"/>
              <a:buNone/>
            </a:pPr>
            <a:r>
              <a:rPr lang="fr-FR" sz="2180" b="0" i="1" u="none" strike="noStrike" cap="none">
                <a:solidFill>
                  <a:srgbClr val="3A3A3A"/>
                </a:solidFill>
                <a:latin typeface="Helvetica Neue"/>
                <a:ea typeface="Helvetica Neue"/>
                <a:cs typeface="Helvetica Neue"/>
                <a:sym typeface="Helvetica Neue"/>
              </a:rPr>
              <a:t>2- Sur l’internalisation des externalités positives liées à l'éducation environnementale des citoyens</a:t>
            </a:r>
            <a:r>
              <a:rPr lang="fr-FR" sz="2180" i="1">
                <a:solidFill>
                  <a:srgbClr val="3A3A3A"/>
                </a:solidFill>
                <a:latin typeface="Helvetica Neue"/>
                <a:ea typeface="Helvetica Neue"/>
                <a:cs typeface="Helvetica Neue"/>
                <a:sym typeface="Helvetica Neue"/>
              </a:rPr>
              <a:t>,</a:t>
            </a:r>
            <a:r>
              <a:rPr lang="fr-FR" sz="2180" b="0" i="1" u="none" strike="noStrike" cap="none">
                <a:solidFill>
                  <a:srgbClr val="3A3A3A"/>
                </a:solidFill>
                <a:latin typeface="Helvetica Neue"/>
                <a:ea typeface="Helvetica Neue"/>
                <a:cs typeface="Helvetica Neue"/>
                <a:sym typeface="Helvetica Neue"/>
              </a:rPr>
              <a:t> à l’insertion par l'activité économique de personnes exclues, etc.</a:t>
            </a:r>
            <a:endParaRPr sz="1547" b="0" i="1" u="none" strike="noStrike" cap="none">
              <a:solidFill>
                <a:srgbClr val="3A3A3A"/>
              </a:solidFill>
              <a:latin typeface="Helvetica Neue"/>
              <a:ea typeface="Helvetica Neue"/>
              <a:cs typeface="Helvetica Neue"/>
              <a:sym typeface="Helvetica Neue"/>
            </a:endParaRPr>
          </a:p>
        </p:txBody>
      </p:sp>
      <p:sp>
        <p:nvSpPr>
          <p:cNvPr id="379" name="Google Shape;379;p24"/>
          <p:cNvSpPr txBox="1"/>
          <p:nvPr/>
        </p:nvSpPr>
        <p:spPr>
          <a:xfrm>
            <a:off x="592988" y="1004906"/>
            <a:ext cx="8679779" cy="305859"/>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i="0" u="none" strike="noStrike" cap="none">
                <a:solidFill>
                  <a:srgbClr val="3F3F3F"/>
                </a:solidFill>
                <a:latin typeface="Avenir"/>
                <a:ea typeface="Avenir"/>
                <a:cs typeface="Avenir"/>
                <a:sym typeface="Avenir"/>
              </a:rPr>
              <a:t>Nouvelle stratégie d’action :</a:t>
            </a:r>
            <a:endParaRPr sz="1400" b="0"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2531"/>
              <a:buFont typeface="Arial"/>
              <a:buNone/>
            </a:pPr>
            <a:r>
              <a:rPr lang="fr-FR" sz="2531" b="1" i="0" u="none" strike="noStrike" cap="none">
                <a:solidFill>
                  <a:srgbClr val="3F3F3F"/>
                </a:solidFill>
                <a:latin typeface="Avenir"/>
                <a:ea typeface="Avenir"/>
                <a:cs typeface="Avenir"/>
                <a:sym typeface="Avenir"/>
              </a:rPr>
              <a:t>chercher une alternative à la chaine de valeur</a:t>
            </a:r>
            <a:endParaRPr sz="2531" b="1" i="0" u="none" strike="noStrike" cap="none">
              <a:solidFill>
                <a:srgbClr val="3F3F3F"/>
              </a:solidFill>
              <a:latin typeface="Avenir"/>
              <a:ea typeface="Avenir"/>
              <a:cs typeface="Avenir"/>
              <a:sym typeface="Avenir"/>
            </a:endParaRPr>
          </a:p>
        </p:txBody>
      </p:sp>
      <p:sp>
        <p:nvSpPr>
          <p:cNvPr id="380" name="Google Shape;380;p24"/>
          <p:cNvSpPr/>
          <p:nvPr/>
        </p:nvSpPr>
        <p:spPr>
          <a:xfrm>
            <a:off x="381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381" name="Google Shape;381;p24"/>
          <p:cNvSpPr/>
          <p:nvPr/>
        </p:nvSpPr>
        <p:spPr>
          <a:xfrm>
            <a:off x="3430200"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2</a:t>
            </a:r>
            <a:endParaRPr sz="1837" b="0" i="0" u="none" strike="noStrike" cap="none">
              <a:solidFill>
                <a:schemeClr val="lt1"/>
              </a:solidFill>
              <a:latin typeface="Arial"/>
              <a:ea typeface="Arial"/>
              <a:cs typeface="Arial"/>
              <a:sym typeface="Arial"/>
            </a:endParaRPr>
          </a:p>
        </p:txBody>
      </p:sp>
      <p:sp>
        <p:nvSpPr>
          <p:cNvPr id="382" name="Google Shape;382;p24"/>
          <p:cNvSpPr/>
          <p:nvPr/>
        </p:nvSpPr>
        <p:spPr>
          <a:xfrm>
            <a:off x="6474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5"/>
          <p:cNvSpPr/>
          <p:nvPr/>
        </p:nvSpPr>
        <p:spPr>
          <a:xfrm>
            <a:off x="381000" y="0"/>
            <a:ext cx="9143930" cy="6858000"/>
          </a:xfrm>
          <a:prstGeom prst="rect">
            <a:avLst/>
          </a:prstGeom>
          <a:solidFill>
            <a:srgbClr val="DDDDDD">
              <a:alpha val="54509"/>
            </a:srgbClr>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pic>
        <p:nvPicPr>
          <p:cNvPr id="388" name="Google Shape;388;p25" descr="image3.jpeg"/>
          <p:cNvPicPr preferRelativeResize="0">
            <a:picLocks noGrp="1"/>
          </p:cNvPicPr>
          <p:nvPr>
            <p:ph type="pic" idx="2"/>
          </p:nvPr>
        </p:nvPicPr>
        <p:blipFill rotWithShape="1">
          <a:blip r:embed="rId3">
            <a:alphaModFix amt="56522"/>
          </a:blip>
          <a:srcRect t="33071" b="39747"/>
          <a:stretch/>
        </p:blipFill>
        <p:spPr>
          <a:xfrm>
            <a:off x="380368" y="0"/>
            <a:ext cx="9144632" cy="1864038"/>
          </a:xfrm>
          <a:prstGeom prst="rect">
            <a:avLst/>
          </a:prstGeom>
          <a:noFill/>
          <a:ln>
            <a:noFill/>
          </a:ln>
          <a:effectLst>
            <a:reflection stA="85240" endPos="40000" fadeDir="5400012" sy="-100000" algn="bl" rotWithShape="0"/>
          </a:effectLst>
        </p:spPr>
      </p:pic>
      <p:sp>
        <p:nvSpPr>
          <p:cNvPr id="389" name="Google Shape;389;p25"/>
          <p:cNvSpPr txBox="1"/>
          <p:nvPr/>
        </p:nvSpPr>
        <p:spPr>
          <a:xfrm>
            <a:off x="606789" y="3061168"/>
            <a:ext cx="8691789" cy="1447952"/>
          </a:xfrm>
          <a:prstGeom prst="rect">
            <a:avLst/>
          </a:prstGeom>
          <a:noFill/>
          <a:ln>
            <a:noFill/>
          </a:ln>
        </p:spPr>
        <p:txBody>
          <a:bodyPr spcFirstLastPara="1" wrap="square" lIns="38100" tIns="38100" rIns="38100" bIns="38100" anchor="ctr" anchorCtr="0">
            <a:normAutofit/>
          </a:bodyPr>
          <a:lstStyle/>
          <a:p>
            <a:pPr marL="0" marR="0" lvl="0" indent="0" algn="ctr" rtl="0">
              <a:lnSpc>
                <a:spcPct val="100000"/>
              </a:lnSpc>
              <a:spcBef>
                <a:spcPts val="0"/>
              </a:spcBef>
              <a:spcAft>
                <a:spcPts val="0"/>
              </a:spcAft>
              <a:buClr>
                <a:srgbClr val="000000"/>
              </a:buClr>
              <a:buSzPts val="3200"/>
              <a:buFont typeface="Helvetica Neue"/>
              <a:buNone/>
            </a:pPr>
            <a:r>
              <a:rPr lang="fr-FR" sz="2800" b="1" i="0" u="none" strike="noStrike" cap="none">
                <a:solidFill>
                  <a:srgbClr val="3A3A3A"/>
                </a:solidFill>
                <a:latin typeface="Helvetica Neue"/>
                <a:ea typeface="Helvetica Neue"/>
                <a:cs typeface="Helvetica Neue"/>
                <a:sym typeface="Helvetica Neue"/>
              </a:rPr>
              <a:t>Partie 3</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Helvetica Neue"/>
              <a:buNone/>
            </a:pPr>
            <a:r>
              <a:rPr lang="fr-FR" sz="2800" b="1" i="0" u="none" strike="noStrike" cap="none">
                <a:solidFill>
                  <a:srgbClr val="3A3A3A"/>
                </a:solidFill>
                <a:latin typeface="Helvetica Neue"/>
                <a:ea typeface="Helvetica Neue"/>
                <a:cs typeface="Helvetica Neue"/>
                <a:sym typeface="Helvetica Neue"/>
              </a:rPr>
              <a:t>La construction de l’écosystème coopératif </a:t>
            </a:r>
            <a:br>
              <a:rPr lang="fr-FR" sz="2800" b="1" i="0" u="none" strike="noStrike" cap="none">
                <a:solidFill>
                  <a:srgbClr val="3A3A3A"/>
                </a:solidFill>
                <a:latin typeface="Helvetica Neue"/>
                <a:ea typeface="Helvetica Neue"/>
                <a:cs typeface="Helvetica Neue"/>
                <a:sym typeface="Helvetica Neue"/>
              </a:rPr>
            </a:br>
            <a:r>
              <a:rPr lang="fr-FR" sz="2800" b="1" i="0" u="none" strike="noStrike" cap="none">
                <a:solidFill>
                  <a:srgbClr val="3A3A3A"/>
                </a:solidFill>
                <a:latin typeface="Helvetica Neue"/>
                <a:ea typeface="Helvetica Neue"/>
                <a:cs typeface="Helvetica Neue"/>
                <a:sym typeface="Helvetica Neue"/>
              </a:rPr>
              <a:t>Zéro Déchets dans le quartier de Santa Tereza</a:t>
            </a:r>
            <a:endParaRPr sz="2800" b="1" i="0" u="none" strike="noStrike" cap="none">
              <a:solidFill>
                <a:srgbClr val="3A3A3A"/>
              </a:solidFill>
              <a:latin typeface="Helvetica Neue"/>
              <a:ea typeface="Helvetica Neue"/>
              <a:cs typeface="Helvetica Neue"/>
              <a:sym typeface="Helvetica Neue"/>
            </a:endParaRPr>
          </a:p>
        </p:txBody>
      </p:sp>
      <p:pic>
        <p:nvPicPr>
          <p:cNvPr id="390" name="Google Shape;390;p25"/>
          <p:cNvPicPr preferRelativeResize="0"/>
          <p:nvPr/>
        </p:nvPicPr>
        <p:blipFill rotWithShape="1">
          <a:blip r:embed="rId4">
            <a:alphaModFix/>
          </a:blip>
          <a:srcRect t="34707" b="34706"/>
          <a:stretch/>
        </p:blipFill>
        <p:spPr>
          <a:xfrm>
            <a:off x="378262" y="535"/>
            <a:ext cx="9143930" cy="1863894"/>
          </a:xfrm>
          <a:prstGeom prst="rect">
            <a:avLst/>
          </a:prstGeom>
          <a:noFill/>
          <a:ln>
            <a:noFill/>
          </a:ln>
          <a:effectLst>
            <a:reflection stA="85240" endPos="40000" fadeDir="5400012" sy="-100000" algn="bl" rotWithShape="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cxnSp>
        <p:nvCxnSpPr>
          <p:cNvPr id="395" name="Google Shape;395;p26"/>
          <p:cNvCxnSpPr/>
          <p:nvPr/>
        </p:nvCxnSpPr>
        <p:spPr>
          <a:xfrm>
            <a:off x="558962" y="1552557"/>
            <a:ext cx="1274273" cy="20672"/>
          </a:xfrm>
          <a:prstGeom prst="straightConnector1">
            <a:avLst/>
          </a:prstGeom>
          <a:noFill/>
          <a:ln w="19050" cap="flat" cmpd="sng">
            <a:solidFill>
              <a:srgbClr val="FFFFFF"/>
            </a:solidFill>
            <a:prstDash val="solid"/>
            <a:miter lim="400000"/>
            <a:headEnd type="none" w="sm" len="sm"/>
            <a:tailEnd type="none" w="sm" len="sm"/>
          </a:ln>
        </p:spPr>
      </p:cxnSp>
      <p:cxnSp>
        <p:nvCxnSpPr>
          <p:cNvPr id="396" name="Google Shape;396;p26"/>
          <p:cNvCxnSpPr/>
          <p:nvPr/>
        </p:nvCxnSpPr>
        <p:spPr>
          <a:xfrm>
            <a:off x="4132734" y="1546418"/>
            <a:ext cx="5214375" cy="6117"/>
          </a:xfrm>
          <a:prstGeom prst="straightConnector1">
            <a:avLst/>
          </a:prstGeom>
          <a:noFill/>
          <a:ln w="19050" cap="flat" cmpd="sng">
            <a:solidFill>
              <a:srgbClr val="FFFFFF"/>
            </a:solidFill>
            <a:prstDash val="solid"/>
            <a:miter lim="400000"/>
            <a:headEnd type="none" w="sm" len="sm"/>
            <a:tailEnd type="none" w="sm" len="sm"/>
          </a:ln>
        </p:spPr>
      </p:cxnSp>
      <p:sp>
        <p:nvSpPr>
          <p:cNvPr id="397" name="Google Shape;397;p26"/>
          <p:cNvSpPr txBox="1"/>
          <p:nvPr/>
        </p:nvSpPr>
        <p:spPr>
          <a:xfrm>
            <a:off x="5088017" y="2965377"/>
            <a:ext cx="3861844" cy="411117"/>
          </a:xfrm>
          <a:prstGeom prst="rect">
            <a:avLst/>
          </a:prstGeom>
          <a:noFill/>
          <a:ln>
            <a:noFill/>
          </a:ln>
        </p:spPr>
        <p:txBody>
          <a:bodyPr spcFirstLastPara="1" wrap="square" lIns="64275" tIns="64275" rIns="64275" bIns="64275" anchor="t" anchorCtr="0">
            <a:spAutoFit/>
          </a:bodyPr>
          <a:lstStyle/>
          <a:p>
            <a:pPr marL="0" marR="0" lvl="0" indent="0" algn="just" rtl="0">
              <a:lnSpc>
                <a:spcPct val="100000"/>
              </a:lnSpc>
              <a:spcBef>
                <a:spcPts val="0"/>
              </a:spcBef>
              <a:spcAft>
                <a:spcPts val="0"/>
              </a:spcAft>
              <a:buClr>
                <a:srgbClr val="000000"/>
              </a:buClr>
              <a:buSzPts val="1828"/>
              <a:buFont typeface="Arial"/>
              <a:buNone/>
            </a:pPr>
            <a:endParaRPr sz="1828" b="0" i="1" u="none" strike="noStrike" cap="none">
              <a:solidFill>
                <a:srgbClr val="3A3A3A"/>
              </a:solidFill>
              <a:latin typeface="Helvetica Neue"/>
              <a:ea typeface="Helvetica Neue"/>
              <a:cs typeface="Helvetica Neue"/>
              <a:sym typeface="Helvetica Neue"/>
            </a:endParaRPr>
          </a:p>
        </p:txBody>
      </p:sp>
      <p:sp>
        <p:nvSpPr>
          <p:cNvPr id="398" name="Google Shape;398;p26"/>
          <p:cNvSpPr txBox="1"/>
          <p:nvPr/>
        </p:nvSpPr>
        <p:spPr>
          <a:xfrm>
            <a:off x="750809" y="2477236"/>
            <a:ext cx="8404383" cy="530257"/>
          </a:xfrm>
          <a:prstGeom prst="rect">
            <a:avLst/>
          </a:prstGeom>
          <a:noFill/>
          <a:ln>
            <a:noFill/>
          </a:ln>
        </p:spPr>
        <p:txBody>
          <a:bodyPr spcFirstLastPara="1" wrap="square" lIns="26775" tIns="26775" rIns="26775" bIns="26775" anchor="ctr" anchorCtr="0">
            <a:spAutoFit/>
          </a:bodyPr>
          <a:lstStyle/>
          <a:p>
            <a:pPr marL="0" marR="0" lvl="0" indent="0" algn="l" rtl="0">
              <a:lnSpc>
                <a:spcPct val="100000"/>
              </a:lnSpc>
              <a:spcBef>
                <a:spcPts val="0"/>
              </a:spcBef>
              <a:spcAft>
                <a:spcPts val="0"/>
              </a:spcAft>
              <a:buClr>
                <a:srgbClr val="000000"/>
              </a:buClr>
              <a:buSzPts val="1547"/>
              <a:buFont typeface="Arial"/>
              <a:buNone/>
            </a:pPr>
            <a:endParaRPr sz="1547" b="0" i="1" u="none" strike="noStrike" cap="none">
              <a:solidFill>
                <a:srgbClr val="3A3A3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547"/>
              <a:buFont typeface="Arial"/>
              <a:buNone/>
            </a:pPr>
            <a:endParaRPr sz="1547" b="0" i="1" u="none" strike="noStrike" cap="none">
              <a:solidFill>
                <a:srgbClr val="3A3A3A"/>
              </a:solidFill>
              <a:latin typeface="Helvetica Neue"/>
              <a:ea typeface="Helvetica Neue"/>
              <a:cs typeface="Helvetica Neue"/>
              <a:sym typeface="Helvetica Neue"/>
            </a:endParaRPr>
          </a:p>
        </p:txBody>
      </p:sp>
      <p:sp>
        <p:nvSpPr>
          <p:cNvPr id="399" name="Google Shape;399;p26" descr="C:\Users\willi\AppData\Local\Temp\{41E4EDB5-F3B5-49B4-92FD-1ED4573C16C7}.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00" name="Google Shape;400;p26"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01" name="Google Shape;401;p26"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02" name="Google Shape;402;p26" descr="C:\Users\willi\AppData\Local\Temp\{D5252F1B-C8B1-4EF3-8C7D-BE20F6BFC33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pic>
        <p:nvPicPr>
          <p:cNvPr id="403" name="Google Shape;403;p26" descr="C:\Users\willi\OneDrive\Área de Trabalho\insea-workshop-oris-1.jpg"/>
          <p:cNvPicPr preferRelativeResize="0"/>
          <p:nvPr/>
        </p:nvPicPr>
        <p:blipFill rotWithShape="1">
          <a:blip r:embed="rId3">
            <a:alphaModFix/>
          </a:blip>
          <a:srcRect/>
          <a:stretch/>
        </p:blipFill>
        <p:spPr>
          <a:xfrm>
            <a:off x="1738290" y="2022564"/>
            <a:ext cx="6303881" cy="4169077"/>
          </a:xfrm>
          <a:prstGeom prst="rect">
            <a:avLst/>
          </a:prstGeom>
          <a:noFill/>
          <a:ln>
            <a:noFill/>
          </a:ln>
        </p:spPr>
      </p:pic>
      <p:sp>
        <p:nvSpPr>
          <p:cNvPr id="404" name="Google Shape;404;p26"/>
          <p:cNvSpPr txBox="1"/>
          <p:nvPr/>
        </p:nvSpPr>
        <p:spPr>
          <a:xfrm>
            <a:off x="592988" y="1004906"/>
            <a:ext cx="8679779" cy="305859"/>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i="0" u="none" strike="noStrike" cap="none">
                <a:solidFill>
                  <a:srgbClr val="3F3F3F"/>
                </a:solidFill>
                <a:latin typeface="Avenir"/>
                <a:ea typeface="Avenir"/>
                <a:cs typeface="Avenir"/>
                <a:sym typeface="Avenir"/>
              </a:rPr>
              <a:t>ORIS: la visée d’un organisme d’intermédiation</a:t>
            </a:r>
            <a:endParaRPr sz="2531" b="1" i="0" u="none" strike="noStrike" cap="none">
              <a:solidFill>
                <a:srgbClr val="3F3F3F"/>
              </a:solidFill>
              <a:latin typeface="Avenir"/>
              <a:ea typeface="Avenir"/>
              <a:cs typeface="Avenir"/>
              <a:sym typeface="Avenir"/>
            </a:endParaRPr>
          </a:p>
        </p:txBody>
      </p:sp>
      <p:pic>
        <p:nvPicPr>
          <p:cNvPr id="405" name="Google Shape;405;p26" descr="C:\Users\willi\Downloads\WhatsApp Image 2024-06-04 at 13.19.36.jpeg"/>
          <p:cNvPicPr preferRelativeResize="0"/>
          <p:nvPr/>
        </p:nvPicPr>
        <p:blipFill rotWithShape="1">
          <a:blip r:embed="rId4">
            <a:alphaModFix/>
          </a:blip>
          <a:srcRect/>
          <a:stretch/>
        </p:blipFill>
        <p:spPr>
          <a:xfrm>
            <a:off x="1537370" y="1476256"/>
            <a:ext cx="6697265" cy="5022949"/>
          </a:xfrm>
          <a:prstGeom prst="rect">
            <a:avLst/>
          </a:prstGeom>
          <a:noFill/>
          <a:ln>
            <a:noFill/>
          </a:ln>
        </p:spPr>
      </p:pic>
      <p:sp>
        <p:nvSpPr>
          <p:cNvPr id="406" name="Google Shape;406;p26"/>
          <p:cNvSpPr/>
          <p:nvPr/>
        </p:nvSpPr>
        <p:spPr>
          <a:xfrm>
            <a:off x="381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407" name="Google Shape;407;p26"/>
          <p:cNvSpPr/>
          <p:nvPr/>
        </p:nvSpPr>
        <p:spPr>
          <a:xfrm>
            <a:off x="6475801"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3</a:t>
            </a:r>
            <a:endParaRPr sz="1400" b="0" i="0" u="none" strike="noStrike" cap="none">
              <a:solidFill>
                <a:srgbClr val="000000"/>
              </a:solidFill>
              <a:latin typeface="Arial"/>
              <a:ea typeface="Arial"/>
              <a:cs typeface="Arial"/>
              <a:sym typeface="Arial"/>
            </a:endParaRPr>
          </a:p>
        </p:txBody>
      </p:sp>
      <p:sp>
        <p:nvSpPr>
          <p:cNvPr id="408" name="Google Shape;408;p26"/>
          <p:cNvSpPr/>
          <p:nvPr/>
        </p:nvSpPr>
        <p:spPr>
          <a:xfrm>
            <a:off x="3426602"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500"/>
                                        <p:tgtEl>
                                          <p:spTgt spid="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cxnSp>
        <p:nvCxnSpPr>
          <p:cNvPr id="413" name="Google Shape;413;p27"/>
          <p:cNvCxnSpPr/>
          <p:nvPr/>
        </p:nvCxnSpPr>
        <p:spPr>
          <a:xfrm>
            <a:off x="558962" y="1552557"/>
            <a:ext cx="1274273" cy="20672"/>
          </a:xfrm>
          <a:prstGeom prst="straightConnector1">
            <a:avLst/>
          </a:prstGeom>
          <a:noFill/>
          <a:ln w="19050" cap="flat" cmpd="sng">
            <a:solidFill>
              <a:srgbClr val="FFFFFF"/>
            </a:solidFill>
            <a:prstDash val="solid"/>
            <a:miter lim="400000"/>
            <a:headEnd type="none" w="sm" len="sm"/>
            <a:tailEnd type="none" w="sm" len="sm"/>
          </a:ln>
        </p:spPr>
      </p:cxnSp>
      <p:cxnSp>
        <p:nvCxnSpPr>
          <p:cNvPr id="414" name="Google Shape;414;p27"/>
          <p:cNvCxnSpPr/>
          <p:nvPr/>
        </p:nvCxnSpPr>
        <p:spPr>
          <a:xfrm>
            <a:off x="4132734" y="1546418"/>
            <a:ext cx="5214375" cy="6117"/>
          </a:xfrm>
          <a:prstGeom prst="straightConnector1">
            <a:avLst/>
          </a:prstGeom>
          <a:noFill/>
          <a:ln w="19050" cap="flat" cmpd="sng">
            <a:solidFill>
              <a:srgbClr val="FFFFFF"/>
            </a:solidFill>
            <a:prstDash val="solid"/>
            <a:miter lim="400000"/>
            <a:headEnd type="none" w="sm" len="sm"/>
            <a:tailEnd type="none" w="sm" len="sm"/>
          </a:ln>
        </p:spPr>
      </p:cxnSp>
      <p:sp>
        <p:nvSpPr>
          <p:cNvPr id="415" name="Google Shape;415;p27"/>
          <p:cNvSpPr txBox="1"/>
          <p:nvPr/>
        </p:nvSpPr>
        <p:spPr>
          <a:xfrm>
            <a:off x="5088017" y="2965377"/>
            <a:ext cx="3861844" cy="411117"/>
          </a:xfrm>
          <a:prstGeom prst="rect">
            <a:avLst/>
          </a:prstGeom>
          <a:noFill/>
          <a:ln>
            <a:noFill/>
          </a:ln>
        </p:spPr>
        <p:txBody>
          <a:bodyPr spcFirstLastPara="1" wrap="square" lIns="64275" tIns="64275" rIns="64275" bIns="64275" anchor="t" anchorCtr="0">
            <a:spAutoFit/>
          </a:bodyPr>
          <a:lstStyle/>
          <a:p>
            <a:pPr marL="0" marR="0" lvl="0" indent="0" algn="just" rtl="0">
              <a:lnSpc>
                <a:spcPct val="100000"/>
              </a:lnSpc>
              <a:spcBef>
                <a:spcPts val="0"/>
              </a:spcBef>
              <a:spcAft>
                <a:spcPts val="0"/>
              </a:spcAft>
              <a:buClr>
                <a:srgbClr val="000000"/>
              </a:buClr>
              <a:buSzPts val="1828"/>
              <a:buFont typeface="Arial"/>
              <a:buNone/>
            </a:pPr>
            <a:endParaRPr sz="1828" b="0" i="1" u="none" strike="noStrike" cap="none">
              <a:solidFill>
                <a:srgbClr val="3A3A3A"/>
              </a:solidFill>
              <a:latin typeface="Helvetica Neue"/>
              <a:ea typeface="Helvetica Neue"/>
              <a:cs typeface="Helvetica Neue"/>
              <a:sym typeface="Helvetica Neue"/>
            </a:endParaRPr>
          </a:p>
        </p:txBody>
      </p:sp>
      <p:sp>
        <p:nvSpPr>
          <p:cNvPr id="416" name="Google Shape;416;p27"/>
          <p:cNvSpPr txBox="1"/>
          <p:nvPr/>
        </p:nvSpPr>
        <p:spPr>
          <a:xfrm>
            <a:off x="750809" y="2477236"/>
            <a:ext cx="8404383" cy="530257"/>
          </a:xfrm>
          <a:prstGeom prst="rect">
            <a:avLst/>
          </a:prstGeom>
          <a:noFill/>
          <a:ln>
            <a:noFill/>
          </a:ln>
        </p:spPr>
        <p:txBody>
          <a:bodyPr spcFirstLastPara="1" wrap="square" lIns="26775" tIns="26775" rIns="26775" bIns="26775" anchor="ctr" anchorCtr="0">
            <a:spAutoFit/>
          </a:bodyPr>
          <a:lstStyle/>
          <a:p>
            <a:pPr marL="0" marR="0" lvl="0" indent="0" algn="l" rtl="0">
              <a:lnSpc>
                <a:spcPct val="100000"/>
              </a:lnSpc>
              <a:spcBef>
                <a:spcPts val="0"/>
              </a:spcBef>
              <a:spcAft>
                <a:spcPts val="0"/>
              </a:spcAft>
              <a:buClr>
                <a:srgbClr val="000000"/>
              </a:buClr>
              <a:buSzPts val="1547"/>
              <a:buFont typeface="Arial"/>
              <a:buNone/>
            </a:pPr>
            <a:endParaRPr sz="1547" b="0" i="1" u="none" strike="noStrike" cap="none">
              <a:solidFill>
                <a:srgbClr val="3A3A3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547"/>
              <a:buFont typeface="Arial"/>
              <a:buNone/>
            </a:pPr>
            <a:endParaRPr sz="1547" b="0" i="1" u="none" strike="noStrike" cap="none">
              <a:solidFill>
                <a:srgbClr val="3A3A3A"/>
              </a:solidFill>
              <a:latin typeface="Helvetica Neue"/>
              <a:ea typeface="Helvetica Neue"/>
              <a:cs typeface="Helvetica Neue"/>
              <a:sym typeface="Helvetica Neue"/>
            </a:endParaRPr>
          </a:p>
        </p:txBody>
      </p:sp>
      <p:sp>
        <p:nvSpPr>
          <p:cNvPr id="417" name="Google Shape;417;p27" descr="C:\Users\willi\AppData\Local\Temp\{41E4EDB5-F3B5-49B4-92FD-1ED4573C16C7}.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18" name="Google Shape;418;p27"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19" name="Google Shape;419;p27"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20" name="Google Shape;420;p27" descr="C:\Users\willi\AppData\Local\Temp\{D5252F1B-C8B1-4EF3-8C7D-BE20F6BFC33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21" name="Google Shape;421;p27"/>
          <p:cNvSpPr txBox="1"/>
          <p:nvPr/>
        </p:nvSpPr>
        <p:spPr>
          <a:xfrm>
            <a:off x="592988" y="1004906"/>
            <a:ext cx="8679779" cy="305859"/>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i="0" u="none" strike="noStrike" cap="none">
                <a:solidFill>
                  <a:srgbClr val="3F3F3F"/>
                </a:solidFill>
                <a:latin typeface="Avenir"/>
                <a:ea typeface="Avenir"/>
                <a:cs typeface="Avenir"/>
                <a:sym typeface="Avenir"/>
              </a:rPr>
              <a:t>Un événement qui déclenche une dynamique territoriale</a:t>
            </a:r>
            <a:endParaRPr sz="2531" b="1" i="0" u="none" strike="noStrike" cap="none">
              <a:solidFill>
                <a:srgbClr val="3F3F3F"/>
              </a:solidFill>
              <a:latin typeface="Avenir"/>
              <a:ea typeface="Avenir"/>
              <a:cs typeface="Avenir"/>
              <a:sym typeface="Avenir"/>
            </a:endParaRPr>
          </a:p>
        </p:txBody>
      </p:sp>
      <p:pic>
        <p:nvPicPr>
          <p:cNvPr id="422" name="Google Shape;422;p27" descr="C:\Users\willi\Downloads\WhatsApp Image 2024-06-04 at 12.51.21.jpeg"/>
          <p:cNvPicPr preferRelativeResize="0"/>
          <p:nvPr/>
        </p:nvPicPr>
        <p:blipFill rotWithShape="1">
          <a:blip r:embed="rId3">
            <a:alphaModFix/>
          </a:blip>
          <a:srcRect/>
          <a:stretch/>
        </p:blipFill>
        <p:spPr>
          <a:xfrm>
            <a:off x="2381250" y="2684056"/>
            <a:ext cx="7143752" cy="4018358"/>
          </a:xfrm>
          <a:prstGeom prst="rect">
            <a:avLst/>
          </a:prstGeom>
          <a:noFill/>
          <a:ln>
            <a:noFill/>
          </a:ln>
        </p:spPr>
      </p:pic>
      <p:pic>
        <p:nvPicPr>
          <p:cNvPr id="423" name="Google Shape;423;p27" descr="C:\Users\willi\Downloads\WhatsApp Image 2024-06-04 at 12.50.23.jpeg"/>
          <p:cNvPicPr preferRelativeResize="0"/>
          <p:nvPr/>
        </p:nvPicPr>
        <p:blipFill rotWithShape="1">
          <a:blip r:embed="rId4">
            <a:alphaModFix/>
          </a:blip>
          <a:srcRect/>
          <a:stretch/>
        </p:blipFill>
        <p:spPr>
          <a:xfrm>
            <a:off x="381000" y="1668700"/>
            <a:ext cx="5179256" cy="2913332"/>
          </a:xfrm>
          <a:prstGeom prst="rect">
            <a:avLst/>
          </a:prstGeom>
          <a:noFill/>
          <a:ln>
            <a:noFill/>
          </a:ln>
        </p:spPr>
      </p:pic>
      <p:sp>
        <p:nvSpPr>
          <p:cNvPr id="424" name="Google Shape;424;p27" descr="C:\Users\willi\AppData\Local\Temp\{41E4EDB5-F3B5-49B4-92FD-1ED4573C16C7}.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25" name="Google Shape;425;p27"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26" name="Google Shape;426;p27"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27" name="Google Shape;427;p27" descr="C:\Users\willi\AppData\Local\Temp\{D5252F1B-C8B1-4EF3-8C7D-BE20F6BFC33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28" name="Google Shape;428;p27"/>
          <p:cNvSpPr/>
          <p:nvPr/>
        </p:nvSpPr>
        <p:spPr>
          <a:xfrm>
            <a:off x="381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429" name="Google Shape;429;p27"/>
          <p:cNvSpPr/>
          <p:nvPr/>
        </p:nvSpPr>
        <p:spPr>
          <a:xfrm>
            <a:off x="6475801"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3</a:t>
            </a:r>
            <a:endParaRPr sz="1400" b="0" i="0" u="none" strike="noStrike" cap="none">
              <a:solidFill>
                <a:srgbClr val="000000"/>
              </a:solidFill>
              <a:latin typeface="Arial"/>
              <a:ea typeface="Arial"/>
              <a:cs typeface="Arial"/>
              <a:sym typeface="Arial"/>
            </a:endParaRPr>
          </a:p>
        </p:txBody>
      </p:sp>
      <p:sp>
        <p:nvSpPr>
          <p:cNvPr id="430" name="Google Shape;430;p27"/>
          <p:cNvSpPr/>
          <p:nvPr/>
        </p:nvSpPr>
        <p:spPr>
          <a:xfrm>
            <a:off x="3426602"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8"/>
          <p:cNvSpPr txBox="1"/>
          <p:nvPr/>
        </p:nvSpPr>
        <p:spPr>
          <a:xfrm>
            <a:off x="592988" y="1004906"/>
            <a:ext cx="8679779" cy="305859"/>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a:solidFill>
                  <a:srgbClr val="3F3F3F"/>
                </a:solidFill>
                <a:latin typeface="Avenir"/>
                <a:ea typeface="Avenir"/>
                <a:cs typeface="Avenir"/>
                <a:sym typeface="Avenir"/>
              </a:rPr>
              <a:t>Un projet complémentaire et une situation de référence</a:t>
            </a:r>
            <a:endParaRPr sz="2531" b="1" i="0" u="none" strike="noStrike" cap="none">
              <a:solidFill>
                <a:srgbClr val="3F3F3F"/>
              </a:solidFill>
              <a:latin typeface="Avenir"/>
              <a:ea typeface="Avenir"/>
              <a:cs typeface="Avenir"/>
              <a:sym typeface="Avenir"/>
            </a:endParaRPr>
          </a:p>
        </p:txBody>
      </p:sp>
      <p:cxnSp>
        <p:nvCxnSpPr>
          <p:cNvPr id="436" name="Google Shape;436;p28"/>
          <p:cNvCxnSpPr/>
          <p:nvPr/>
        </p:nvCxnSpPr>
        <p:spPr>
          <a:xfrm>
            <a:off x="558962" y="1552557"/>
            <a:ext cx="1274273" cy="20672"/>
          </a:xfrm>
          <a:prstGeom prst="straightConnector1">
            <a:avLst/>
          </a:prstGeom>
          <a:noFill/>
          <a:ln w="19050" cap="flat" cmpd="sng">
            <a:solidFill>
              <a:srgbClr val="FFFFFF"/>
            </a:solidFill>
            <a:prstDash val="solid"/>
            <a:miter lim="400000"/>
            <a:headEnd type="none" w="sm" len="sm"/>
            <a:tailEnd type="none" w="sm" len="sm"/>
          </a:ln>
        </p:spPr>
      </p:cxnSp>
      <p:cxnSp>
        <p:nvCxnSpPr>
          <p:cNvPr id="437" name="Google Shape;437;p28"/>
          <p:cNvCxnSpPr/>
          <p:nvPr/>
        </p:nvCxnSpPr>
        <p:spPr>
          <a:xfrm>
            <a:off x="4132734" y="1546418"/>
            <a:ext cx="5214375" cy="6117"/>
          </a:xfrm>
          <a:prstGeom prst="straightConnector1">
            <a:avLst/>
          </a:prstGeom>
          <a:noFill/>
          <a:ln w="19050" cap="flat" cmpd="sng">
            <a:solidFill>
              <a:srgbClr val="FFFFFF"/>
            </a:solidFill>
            <a:prstDash val="solid"/>
            <a:miter lim="400000"/>
            <a:headEnd type="none" w="sm" len="sm"/>
            <a:tailEnd type="none" w="sm" len="sm"/>
          </a:ln>
        </p:spPr>
      </p:cxnSp>
      <p:sp>
        <p:nvSpPr>
          <p:cNvPr id="438" name="Google Shape;438;p28"/>
          <p:cNvSpPr txBox="1"/>
          <p:nvPr/>
        </p:nvSpPr>
        <p:spPr>
          <a:xfrm>
            <a:off x="5088017" y="2965377"/>
            <a:ext cx="3861844" cy="411117"/>
          </a:xfrm>
          <a:prstGeom prst="rect">
            <a:avLst/>
          </a:prstGeom>
          <a:noFill/>
          <a:ln>
            <a:noFill/>
          </a:ln>
        </p:spPr>
        <p:txBody>
          <a:bodyPr spcFirstLastPara="1" wrap="square" lIns="64275" tIns="64275" rIns="64275" bIns="64275" anchor="t" anchorCtr="0">
            <a:spAutoFit/>
          </a:bodyPr>
          <a:lstStyle/>
          <a:p>
            <a:pPr marL="0" marR="0" lvl="0" indent="0" algn="just" rtl="0">
              <a:lnSpc>
                <a:spcPct val="100000"/>
              </a:lnSpc>
              <a:spcBef>
                <a:spcPts val="0"/>
              </a:spcBef>
              <a:spcAft>
                <a:spcPts val="0"/>
              </a:spcAft>
              <a:buClr>
                <a:srgbClr val="000000"/>
              </a:buClr>
              <a:buSzPts val="1828"/>
              <a:buFont typeface="Arial"/>
              <a:buNone/>
            </a:pPr>
            <a:endParaRPr sz="1828" b="0" i="1" u="none" strike="noStrike" cap="none">
              <a:solidFill>
                <a:srgbClr val="3A3A3A"/>
              </a:solidFill>
              <a:latin typeface="Helvetica Neue"/>
              <a:ea typeface="Helvetica Neue"/>
              <a:cs typeface="Helvetica Neue"/>
              <a:sym typeface="Helvetica Neue"/>
            </a:endParaRPr>
          </a:p>
        </p:txBody>
      </p:sp>
      <p:sp>
        <p:nvSpPr>
          <p:cNvPr id="439" name="Google Shape;439;p28"/>
          <p:cNvSpPr txBox="1"/>
          <p:nvPr/>
        </p:nvSpPr>
        <p:spPr>
          <a:xfrm>
            <a:off x="750809" y="2477236"/>
            <a:ext cx="8404383" cy="530257"/>
          </a:xfrm>
          <a:prstGeom prst="rect">
            <a:avLst/>
          </a:prstGeom>
          <a:noFill/>
          <a:ln>
            <a:noFill/>
          </a:ln>
        </p:spPr>
        <p:txBody>
          <a:bodyPr spcFirstLastPara="1" wrap="square" lIns="26775" tIns="26775" rIns="26775" bIns="26775" anchor="ctr" anchorCtr="0">
            <a:spAutoFit/>
          </a:bodyPr>
          <a:lstStyle/>
          <a:p>
            <a:pPr marL="0" marR="0" lvl="0" indent="0" algn="l" rtl="0">
              <a:lnSpc>
                <a:spcPct val="100000"/>
              </a:lnSpc>
              <a:spcBef>
                <a:spcPts val="0"/>
              </a:spcBef>
              <a:spcAft>
                <a:spcPts val="0"/>
              </a:spcAft>
              <a:buClr>
                <a:srgbClr val="000000"/>
              </a:buClr>
              <a:buSzPts val="1547"/>
              <a:buFont typeface="Arial"/>
              <a:buNone/>
            </a:pPr>
            <a:endParaRPr sz="1547" b="0" i="1" u="none" strike="noStrike" cap="none">
              <a:solidFill>
                <a:srgbClr val="3A3A3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547"/>
              <a:buFont typeface="Arial"/>
              <a:buNone/>
            </a:pPr>
            <a:endParaRPr sz="1547" b="0" i="1" u="none" strike="noStrike" cap="none">
              <a:solidFill>
                <a:srgbClr val="3A3A3A"/>
              </a:solidFill>
              <a:latin typeface="Helvetica Neue"/>
              <a:ea typeface="Helvetica Neue"/>
              <a:cs typeface="Helvetica Neue"/>
              <a:sym typeface="Helvetica Neue"/>
            </a:endParaRPr>
          </a:p>
        </p:txBody>
      </p:sp>
      <p:sp>
        <p:nvSpPr>
          <p:cNvPr id="440" name="Google Shape;440;p28" descr="C:\Users\willi\AppData\Local\Temp\{41E4EDB5-F3B5-49B4-92FD-1ED4573C16C7}.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41" name="Google Shape;441;p28"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42" name="Google Shape;442;p28"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43" name="Google Shape;443;p28" descr="C:\Users\willi\AppData\Local\Temp\{D5252F1B-C8B1-4EF3-8C7D-BE20F6BFC33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pic>
        <p:nvPicPr>
          <p:cNvPr id="444" name="Google Shape;444;p28"/>
          <p:cNvPicPr preferRelativeResize="0"/>
          <p:nvPr/>
        </p:nvPicPr>
        <p:blipFill rotWithShape="1">
          <a:blip r:embed="rId3">
            <a:alphaModFix/>
          </a:blip>
          <a:srcRect/>
          <a:stretch/>
        </p:blipFill>
        <p:spPr>
          <a:xfrm>
            <a:off x="381000" y="1757886"/>
            <a:ext cx="6329483" cy="4169077"/>
          </a:xfrm>
          <a:prstGeom prst="rect">
            <a:avLst/>
          </a:prstGeom>
          <a:noFill/>
          <a:ln>
            <a:noFill/>
          </a:ln>
        </p:spPr>
      </p:pic>
      <p:pic>
        <p:nvPicPr>
          <p:cNvPr id="445" name="Google Shape;445;p28" descr="C:\Users\willi\Downloads\WhatsApp Image 2024-06-04 at 13.01.04.jpeg"/>
          <p:cNvPicPr preferRelativeResize="0"/>
          <p:nvPr/>
        </p:nvPicPr>
        <p:blipFill rotWithShape="1">
          <a:blip r:embed="rId4">
            <a:alphaModFix/>
          </a:blip>
          <a:srcRect/>
          <a:stretch/>
        </p:blipFill>
        <p:spPr>
          <a:xfrm>
            <a:off x="5004335" y="2327910"/>
            <a:ext cx="4520665" cy="3104190"/>
          </a:xfrm>
          <a:prstGeom prst="rect">
            <a:avLst/>
          </a:prstGeom>
          <a:noFill/>
          <a:ln>
            <a:noFill/>
          </a:ln>
        </p:spPr>
      </p:pic>
      <p:sp>
        <p:nvSpPr>
          <p:cNvPr id="446" name="Google Shape;446;p28" descr="C:\Users\willi\AppData\Local\Temp\{41E4EDB5-F3B5-49B4-92FD-1ED4573C16C7}.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47" name="Google Shape;447;p28"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48" name="Google Shape;448;p28"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49" name="Google Shape;449;p28" descr="C:\Users\willi\AppData\Local\Temp\{D5252F1B-C8B1-4EF3-8C7D-BE20F6BFC33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50" name="Google Shape;450;p28"/>
          <p:cNvSpPr/>
          <p:nvPr/>
        </p:nvSpPr>
        <p:spPr>
          <a:xfrm>
            <a:off x="381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451" name="Google Shape;451;p28"/>
          <p:cNvSpPr/>
          <p:nvPr/>
        </p:nvSpPr>
        <p:spPr>
          <a:xfrm>
            <a:off x="6475801"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3</a:t>
            </a:r>
            <a:endParaRPr sz="1400" b="0" i="0" u="none" strike="noStrike" cap="none">
              <a:solidFill>
                <a:srgbClr val="000000"/>
              </a:solidFill>
              <a:latin typeface="Arial"/>
              <a:ea typeface="Arial"/>
              <a:cs typeface="Arial"/>
              <a:sym typeface="Arial"/>
            </a:endParaRPr>
          </a:p>
        </p:txBody>
      </p:sp>
      <p:sp>
        <p:nvSpPr>
          <p:cNvPr id="452" name="Google Shape;452;p28"/>
          <p:cNvSpPr/>
          <p:nvPr/>
        </p:nvSpPr>
        <p:spPr>
          <a:xfrm>
            <a:off x="3426602"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4"/>
                                        </p:tgtEl>
                                        <p:attrNameLst>
                                          <p:attrName>style.visibility</p:attrName>
                                        </p:attrNameLst>
                                      </p:cBhvr>
                                      <p:to>
                                        <p:strVal val="visible"/>
                                      </p:to>
                                    </p:set>
                                    <p:animEffect transition="in" filter="fade">
                                      <p:cBhvr>
                                        <p:cTn id="7" dur="500"/>
                                        <p:tgtEl>
                                          <p:spTgt spid="4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cxnSp>
        <p:nvCxnSpPr>
          <p:cNvPr id="457" name="Google Shape;457;g386b2ccc85a_0_390"/>
          <p:cNvCxnSpPr/>
          <p:nvPr/>
        </p:nvCxnSpPr>
        <p:spPr>
          <a:xfrm>
            <a:off x="558962" y="1552557"/>
            <a:ext cx="1274400" cy="20700"/>
          </a:xfrm>
          <a:prstGeom prst="straightConnector1">
            <a:avLst/>
          </a:prstGeom>
          <a:noFill/>
          <a:ln w="19050" cap="flat" cmpd="sng">
            <a:solidFill>
              <a:srgbClr val="FFFFFF"/>
            </a:solidFill>
            <a:prstDash val="solid"/>
            <a:miter lim="400000"/>
            <a:headEnd type="none" w="sm" len="sm"/>
            <a:tailEnd type="none" w="sm" len="sm"/>
          </a:ln>
        </p:spPr>
      </p:cxnSp>
      <p:cxnSp>
        <p:nvCxnSpPr>
          <p:cNvPr id="458" name="Google Shape;458;g386b2ccc85a_0_390"/>
          <p:cNvCxnSpPr/>
          <p:nvPr/>
        </p:nvCxnSpPr>
        <p:spPr>
          <a:xfrm>
            <a:off x="4132734" y="1546418"/>
            <a:ext cx="5214300" cy="6000"/>
          </a:xfrm>
          <a:prstGeom prst="straightConnector1">
            <a:avLst/>
          </a:prstGeom>
          <a:noFill/>
          <a:ln w="19050" cap="flat" cmpd="sng">
            <a:solidFill>
              <a:srgbClr val="FFFFFF"/>
            </a:solidFill>
            <a:prstDash val="solid"/>
            <a:miter lim="400000"/>
            <a:headEnd type="none" w="sm" len="sm"/>
            <a:tailEnd type="none" w="sm" len="sm"/>
          </a:ln>
        </p:spPr>
      </p:cxnSp>
      <p:sp>
        <p:nvSpPr>
          <p:cNvPr id="459" name="Google Shape;459;g386b2ccc85a_0_390"/>
          <p:cNvSpPr txBox="1"/>
          <p:nvPr/>
        </p:nvSpPr>
        <p:spPr>
          <a:xfrm>
            <a:off x="5088017" y="2965377"/>
            <a:ext cx="3861900" cy="411300"/>
          </a:xfrm>
          <a:prstGeom prst="rect">
            <a:avLst/>
          </a:prstGeom>
          <a:noFill/>
          <a:ln>
            <a:noFill/>
          </a:ln>
        </p:spPr>
        <p:txBody>
          <a:bodyPr spcFirstLastPara="1" wrap="square" lIns="64275" tIns="64275" rIns="64275" bIns="64275" anchor="t" anchorCtr="0">
            <a:spAutoFit/>
          </a:bodyPr>
          <a:lstStyle/>
          <a:p>
            <a:pPr marL="0" marR="0" lvl="0" indent="0" algn="just" rtl="0">
              <a:lnSpc>
                <a:spcPct val="100000"/>
              </a:lnSpc>
              <a:spcBef>
                <a:spcPts val="0"/>
              </a:spcBef>
              <a:spcAft>
                <a:spcPts val="0"/>
              </a:spcAft>
              <a:buClr>
                <a:srgbClr val="000000"/>
              </a:buClr>
              <a:buSzPts val="1828"/>
              <a:buFont typeface="Arial"/>
              <a:buNone/>
            </a:pPr>
            <a:endParaRPr sz="1828" b="0" i="1" u="none" strike="noStrike" cap="none">
              <a:solidFill>
                <a:srgbClr val="3A3A3A"/>
              </a:solidFill>
              <a:latin typeface="Helvetica Neue"/>
              <a:ea typeface="Helvetica Neue"/>
              <a:cs typeface="Helvetica Neue"/>
              <a:sym typeface="Helvetica Neue"/>
            </a:endParaRPr>
          </a:p>
        </p:txBody>
      </p:sp>
      <p:sp>
        <p:nvSpPr>
          <p:cNvPr id="460" name="Google Shape;460;g386b2ccc85a_0_390"/>
          <p:cNvSpPr txBox="1"/>
          <p:nvPr/>
        </p:nvSpPr>
        <p:spPr>
          <a:xfrm>
            <a:off x="750809" y="2477236"/>
            <a:ext cx="8404500" cy="530400"/>
          </a:xfrm>
          <a:prstGeom prst="rect">
            <a:avLst/>
          </a:prstGeom>
          <a:noFill/>
          <a:ln>
            <a:noFill/>
          </a:ln>
        </p:spPr>
        <p:txBody>
          <a:bodyPr spcFirstLastPara="1" wrap="square" lIns="26775" tIns="26775" rIns="26775" bIns="26775" anchor="ctr" anchorCtr="0">
            <a:spAutoFit/>
          </a:bodyPr>
          <a:lstStyle/>
          <a:p>
            <a:pPr marL="0" marR="0" lvl="0" indent="0" algn="l" rtl="0">
              <a:lnSpc>
                <a:spcPct val="100000"/>
              </a:lnSpc>
              <a:spcBef>
                <a:spcPts val="0"/>
              </a:spcBef>
              <a:spcAft>
                <a:spcPts val="0"/>
              </a:spcAft>
              <a:buClr>
                <a:srgbClr val="000000"/>
              </a:buClr>
              <a:buSzPts val="1547"/>
              <a:buFont typeface="Arial"/>
              <a:buNone/>
            </a:pPr>
            <a:endParaRPr sz="1547" b="0" i="1" u="none" strike="noStrike" cap="none">
              <a:solidFill>
                <a:srgbClr val="3A3A3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547"/>
              <a:buFont typeface="Arial"/>
              <a:buNone/>
            </a:pPr>
            <a:endParaRPr sz="1547" b="0" i="1" u="none" strike="noStrike" cap="none">
              <a:solidFill>
                <a:srgbClr val="3A3A3A"/>
              </a:solidFill>
              <a:latin typeface="Helvetica Neue"/>
              <a:ea typeface="Helvetica Neue"/>
              <a:cs typeface="Helvetica Neue"/>
              <a:sym typeface="Helvetica Neue"/>
            </a:endParaRPr>
          </a:p>
        </p:txBody>
      </p:sp>
      <p:sp>
        <p:nvSpPr>
          <p:cNvPr id="461" name="Google Shape;461;g386b2ccc85a_0_390" descr="C:\Users\willi\AppData\Local\Temp\{41E4EDB5-F3B5-49B4-92FD-1ED4573C16C7}.tmp"/>
          <p:cNvSpPr/>
          <p:nvPr/>
        </p:nvSpPr>
        <p:spPr>
          <a:xfrm>
            <a:off x="425648" y="-95994"/>
            <a:ext cx="214200" cy="2142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62" name="Google Shape;462;g386b2ccc85a_0_390" descr="C:\Users\willi\AppData\Local\Temp\{7102AC97-5E7D-4451-829A-4D4035228049}.tmp"/>
          <p:cNvSpPr/>
          <p:nvPr/>
        </p:nvSpPr>
        <p:spPr>
          <a:xfrm>
            <a:off x="425648" y="-95994"/>
            <a:ext cx="214200" cy="2142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63" name="Google Shape;463;g386b2ccc85a_0_390" descr="C:\Users\willi\AppData\Local\Temp\{7102AC97-5E7D-4451-829A-4D4035228049}.tmp"/>
          <p:cNvSpPr/>
          <p:nvPr/>
        </p:nvSpPr>
        <p:spPr>
          <a:xfrm>
            <a:off x="425648" y="-95994"/>
            <a:ext cx="214200" cy="2142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64" name="Google Shape;464;g386b2ccc85a_0_390" descr="C:\Users\willi\AppData\Local\Temp\{D5252F1B-C8B1-4EF3-8C7D-BE20F6BFC339}.tmp"/>
          <p:cNvSpPr/>
          <p:nvPr/>
        </p:nvSpPr>
        <p:spPr>
          <a:xfrm>
            <a:off x="425648" y="-95994"/>
            <a:ext cx="214200" cy="2142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65" name="Google Shape;465;g386b2ccc85a_0_390" descr="C:\Users\willi\AppData\Local\Temp\{41E4EDB5-F3B5-49B4-92FD-1ED4573C16C7}.tmp"/>
          <p:cNvSpPr/>
          <p:nvPr/>
        </p:nvSpPr>
        <p:spPr>
          <a:xfrm>
            <a:off x="425648" y="-95994"/>
            <a:ext cx="214200" cy="2142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66" name="Google Shape;466;g386b2ccc85a_0_390" descr="C:\Users\willi\AppData\Local\Temp\{7102AC97-5E7D-4451-829A-4D4035228049}.tmp"/>
          <p:cNvSpPr/>
          <p:nvPr/>
        </p:nvSpPr>
        <p:spPr>
          <a:xfrm>
            <a:off x="425648" y="-95994"/>
            <a:ext cx="214200" cy="2142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67" name="Google Shape;467;g386b2ccc85a_0_390" descr="C:\Users\willi\AppData\Local\Temp\{7102AC97-5E7D-4451-829A-4D4035228049}.tmp"/>
          <p:cNvSpPr/>
          <p:nvPr/>
        </p:nvSpPr>
        <p:spPr>
          <a:xfrm>
            <a:off x="425648" y="-95994"/>
            <a:ext cx="214200" cy="2142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68" name="Google Shape;468;g386b2ccc85a_0_390" descr="C:\Users\willi\AppData\Local\Temp\{D5252F1B-C8B1-4EF3-8C7D-BE20F6BFC339}.tmp"/>
          <p:cNvSpPr/>
          <p:nvPr/>
        </p:nvSpPr>
        <p:spPr>
          <a:xfrm>
            <a:off x="425648" y="-95994"/>
            <a:ext cx="214200" cy="2142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69" name="Google Shape;469;g386b2ccc85a_0_390"/>
          <p:cNvSpPr/>
          <p:nvPr/>
        </p:nvSpPr>
        <p:spPr>
          <a:xfrm>
            <a:off x="381000" y="0"/>
            <a:ext cx="3049200" cy="403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470" name="Google Shape;470;g386b2ccc85a_0_390"/>
          <p:cNvSpPr/>
          <p:nvPr/>
        </p:nvSpPr>
        <p:spPr>
          <a:xfrm>
            <a:off x="6475801" y="0"/>
            <a:ext cx="3049200" cy="4032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3</a:t>
            </a:r>
            <a:endParaRPr sz="1400" b="0" i="0" u="none" strike="noStrike" cap="none">
              <a:solidFill>
                <a:srgbClr val="000000"/>
              </a:solidFill>
              <a:latin typeface="Arial"/>
              <a:ea typeface="Arial"/>
              <a:cs typeface="Arial"/>
              <a:sym typeface="Arial"/>
            </a:endParaRPr>
          </a:p>
        </p:txBody>
      </p:sp>
      <p:sp>
        <p:nvSpPr>
          <p:cNvPr id="471" name="Google Shape;471;g386b2ccc85a_0_390"/>
          <p:cNvSpPr/>
          <p:nvPr/>
        </p:nvSpPr>
        <p:spPr>
          <a:xfrm>
            <a:off x="3426602" y="0"/>
            <a:ext cx="3049200" cy="403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pic>
        <p:nvPicPr>
          <p:cNvPr id="472" name="Google Shape;472;g386b2ccc85a_0_390"/>
          <p:cNvPicPr preferRelativeResize="0"/>
          <p:nvPr/>
        </p:nvPicPr>
        <p:blipFill>
          <a:blip r:embed="rId3">
            <a:alphaModFix/>
          </a:blip>
          <a:stretch>
            <a:fillRect/>
          </a:stretch>
        </p:blipFill>
        <p:spPr>
          <a:xfrm>
            <a:off x="639850" y="1797350"/>
            <a:ext cx="5214300" cy="3977911"/>
          </a:xfrm>
          <a:prstGeom prst="rect">
            <a:avLst/>
          </a:prstGeom>
          <a:noFill/>
          <a:ln>
            <a:noFill/>
          </a:ln>
        </p:spPr>
      </p:pic>
      <p:pic>
        <p:nvPicPr>
          <p:cNvPr id="473" name="Google Shape;473;g386b2ccc85a_0_390"/>
          <p:cNvPicPr preferRelativeResize="0"/>
          <p:nvPr/>
        </p:nvPicPr>
        <p:blipFill>
          <a:blip r:embed="rId4">
            <a:alphaModFix/>
          </a:blip>
          <a:stretch>
            <a:fillRect/>
          </a:stretch>
        </p:blipFill>
        <p:spPr>
          <a:xfrm>
            <a:off x="5965100" y="1552424"/>
            <a:ext cx="3294725" cy="4138511"/>
          </a:xfrm>
          <a:prstGeom prst="rect">
            <a:avLst/>
          </a:prstGeom>
          <a:noFill/>
          <a:ln>
            <a:noFill/>
          </a:ln>
        </p:spPr>
      </p:pic>
      <p:sp>
        <p:nvSpPr>
          <p:cNvPr id="474" name="Google Shape;474;g386b2ccc85a_0_390"/>
          <p:cNvSpPr txBox="1"/>
          <p:nvPr/>
        </p:nvSpPr>
        <p:spPr>
          <a:xfrm>
            <a:off x="270013" y="947281"/>
            <a:ext cx="8679900" cy="306000"/>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a:solidFill>
                  <a:srgbClr val="3F3F3F"/>
                </a:solidFill>
                <a:latin typeface="Avenir"/>
                <a:ea typeface="Avenir"/>
                <a:cs typeface="Avenir"/>
                <a:sym typeface="Avenir"/>
              </a:rPr>
              <a:t>La conception des scénarios de coopération</a:t>
            </a:r>
            <a:endParaRPr sz="2531" b="1" i="0" u="none" strike="noStrike" cap="none">
              <a:solidFill>
                <a:srgbClr val="3F3F3F"/>
              </a:solidFill>
              <a:latin typeface="Avenir"/>
              <a:ea typeface="Avenir"/>
              <a:cs typeface="Avenir"/>
              <a:sym typeface="Aveni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cxnSp>
        <p:nvCxnSpPr>
          <p:cNvPr id="479" name="Google Shape;479;p29"/>
          <p:cNvCxnSpPr/>
          <p:nvPr/>
        </p:nvCxnSpPr>
        <p:spPr>
          <a:xfrm>
            <a:off x="558962" y="1552557"/>
            <a:ext cx="1274273" cy="20672"/>
          </a:xfrm>
          <a:prstGeom prst="straightConnector1">
            <a:avLst/>
          </a:prstGeom>
          <a:noFill/>
          <a:ln w="19050" cap="flat" cmpd="sng">
            <a:solidFill>
              <a:srgbClr val="FFFFFF"/>
            </a:solidFill>
            <a:prstDash val="solid"/>
            <a:miter lim="400000"/>
            <a:headEnd type="none" w="sm" len="sm"/>
            <a:tailEnd type="none" w="sm" len="sm"/>
          </a:ln>
        </p:spPr>
      </p:cxnSp>
      <p:cxnSp>
        <p:nvCxnSpPr>
          <p:cNvPr id="480" name="Google Shape;480;p29"/>
          <p:cNvCxnSpPr/>
          <p:nvPr/>
        </p:nvCxnSpPr>
        <p:spPr>
          <a:xfrm>
            <a:off x="4132734" y="1546418"/>
            <a:ext cx="5214375" cy="6117"/>
          </a:xfrm>
          <a:prstGeom prst="straightConnector1">
            <a:avLst/>
          </a:prstGeom>
          <a:noFill/>
          <a:ln w="19050" cap="flat" cmpd="sng">
            <a:solidFill>
              <a:srgbClr val="FFFFFF"/>
            </a:solidFill>
            <a:prstDash val="solid"/>
            <a:miter lim="400000"/>
            <a:headEnd type="none" w="sm" len="sm"/>
            <a:tailEnd type="none" w="sm" len="sm"/>
          </a:ln>
        </p:spPr>
      </p:cxnSp>
      <p:sp>
        <p:nvSpPr>
          <p:cNvPr id="481" name="Google Shape;481;p29"/>
          <p:cNvSpPr txBox="1"/>
          <p:nvPr/>
        </p:nvSpPr>
        <p:spPr>
          <a:xfrm>
            <a:off x="5088017" y="2965377"/>
            <a:ext cx="3861844" cy="411117"/>
          </a:xfrm>
          <a:prstGeom prst="rect">
            <a:avLst/>
          </a:prstGeom>
          <a:noFill/>
          <a:ln>
            <a:noFill/>
          </a:ln>
        </p:spPr>
        <p:txBody>
          <a:bodyPr spcFirstLastPara="1" wrap="square" lIns="64275" tIns="64275" rIns="64275" bIns="64275" anchor="t" anchorCtr="0">
            <a:spAutoFit/>
          </a:bodyPr>
          <a:lstStyle/>
          <a:p>
            <a:pPr marL="0" marR="0" lvl="0" indent="0" algn="just" rtl="0">
              <a:lnSpc>
                <a:spcPct val="100000"/>
              </a:lnSpc>
              <a:spcBef>
                <a:spcPts val="0"/>
              </a:spcBef>
              <a:spcAft>
                <a:spcPts val="0"/>
              </a:spcAft>
              <a:buClr>
                <a:srgbClr val="000000"/>
              </a:buClr>
              <a:buSzPts val="1828"/>
              <a:buFont typeface="Arial"/>
              <a:buNone/>
            </a:pPr>
            <a:endParaRPr sz="1828" b="0" i="1" u="none" strike="noStrike" cap="none">
              <a:solidFill>
                <a:srgbClr val="3A3A3A"/>
              </a:solidFill>
              <a:latin typeface="Helvetica Neue"/>
              <a:ea typeface="Helvetica Neue"/>
              <a:cs typeface="Helvetica Neue"/>
              <a:sym typeface="Helvetica Neue"/>
            </a:endParaRPr>
          </a:p>
        </p:txBody>
      </p:sp>
      <p:sp>
        <p:nvSpPr>
          <p:cNvPr id="482" name="Google Shape;482;p29"/>
          <p:cNvSpPr txBox="1"/>
          <p:nvPr/>
        </p:nvSpPr>
        <p:spPr>
          <a:xfrm>
            <a:off x="750809" y="2477236"/>
            <a:ext cx="8404383" cy="530257"/>
          </a:xfrm>
          <a:prstGeom prst="rect">
            <a:avLst/>
          </a:prstGeom>
          <a:noFill/>
          <a:ln>
            <a:noFill/>
          </a:ln>
        </p:spPr>
        <p:txBody>
          <a:bodyPr spcFirstLastPara="1" wrap="square" lIns="26775" tIns="26775" rIns="26775" bIns="26775" anchor="ctr" anchorCtr="0">
            <a:spAutoFit/>
          </a:bodyPr>
          <a:lstStyle/>
          <a:p>
            <a:pPr marL="0" marR="0" lvl="0" indent="0" algn="l" rtl="0">
              <a:lnSpc>
                <a:spcPct val="100000"/>
              </a:lnSpc>
              <a:spcBef>
                <a:spcPts val="0"/>
              </a:spcBef>
              <a:spcAft>
                <a:spcPts val="0"/>
              </a:spcAft>
              <a:buClr>
                <a:srgbClr val="000000"/>
              </a:buClr>
              <a:buSzPts val="1547"/>
              <a:buFont typeface="Arial"/>
              <a:buNone/>
            </a:pPr>
            <a:endParaRPr sz="1547" b="0" i="1" u="none" strike="noStrike" cap="none">
              <a:solidFill>
                <a:srgbClr val="3A3A3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547"/>
              <a:buFont typeface="Arial"/>
              <a:buNone/>
            </a:pPr>
            <a:endParaRPr sz="1547" b="0" i="1" u="none" strike="noStrike" cap="none">
              <a:solidFill>
                <a:srgbClr val="3A3A3A"/>
              </a:solidFill>
              <a:latin typeface="Helvetica Neue"/>
              <a:ea typeface="Helvetica Neue"/>
              <a:cs typeface="Helvetica Neue"/>
              <a:sym typeface="Helvetica Neue"/>
            </a:endParaRPr>
          </a:p>
        </p:txBody>
      </p:sp>
      <p:sp>
        <p:nvSpPr>
          <p:cNvPr id="483" name="Google Shape;483;p29" descr="C:\Users\willi\AppData\Local\Temp\{41E4EDB5-F3B5-49B4-92FD-1ED4573C16C7}.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84" name="Google Shape;484;p29"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85" name="Google Shape;485;p29"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86" name="Google Shape;486;p29" descr="C:\Users\willi\AppData\Local\Temp\{D5252F1B-C8B1-4EF3-8C7D-BE20F6BFC33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87" name="Google Shape;487;p29"/>
          <p:cNvSpPr txBox="1"/>
          <p:nvPr/>
        </p:nvSpPr>
        <p:spPr>
          <a:xfrm>
            <a:off x="592988" y="1004906"/>
            <a:ext cx="8679779" cy="305859"/>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i="0" u="none" strike="noStrike" cap="none">
                <a:solidFill>
                  <a:srgbClr val="3F3F3F"/>
                </a:solidFill>
                <a:latin typeface="Avenir"/>
                <a:ea typeface="Avenir"/>
                <a:cs typeface="Avenir"/>
                <a:sym typeface="Avenir"/>
              </a:rPr>
              <a:t>La conception d’un service intégré avec les habitants du quartier</a:t>
            </a:r>
            <a:endParaRPr sz="2531" b="1" i="0" u="none" strike="noStrike" cap="none">
              <a:solidFill>
                <a:srgbClr val="3F3F3F"/>
              </a:solidFill>
              <a:latin typeface="Avenir"/>
              <a:ea typeface="Avenir"/>
              <a:cs typeface="Avenir"/>
              <a:sym typeface="Avenir"/>
            </a:endParaRPr>
          </a:p>
        </p:txBody>
      </p:sp>
      <p:pic>
        <p:nvPicPr>
          <p:cNvPr id="488" name="Google Shape;488;p29" descr="C:\Users\willi\Downloads\WhatsApp Image 2024-06-04 at 13.06.41.jpeg"/>
          <p:cNvPicPr preferRelativeResize="0"/>
          <p:nvPr/>
        </p:nvPicPr>
        <p:blipFill rotWithShape="1">
          <a:blip r:embed="rId3">
            <a:alphaModFix/>
          </a:blip>
          <a:srcRect/>
          <a:stretch/>
        </p:blipFill>
        <p:spPr>
          <a:xfrm>
            <a:off x="1386682" y="1683513"/>
            <a:ext cx="6899316" cy="5174487"/>
          </a:xfrm>
          <a:prstGeom prst="rect">
            <a:avLst/>
          </a:prstGeom>
          <a:noFill/>
          <a:ln>
            <a:noFill/>
          </a:ln>
        </p:spPr>
      </p:pic>
      <p:sp>
        <p:nvSpPr>
          <p:cNvPr id="489" name="Google Shape;489;p29" descr="C:\Users\willi\AppData\Local\Temp\{41E4EDB5-F3B5-49B4-92FD-1ED4573C16C7}.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90" name="Google Shape;490;p29"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91" name="Google Shape;491;p29"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92" name="Google Shape;492;p29" descr="C:\Users\willi\AppData\Local\Temp\{D5252F1B-C8B1-4EF3-8C7D-BE20F6BFC33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493" name="Google Shape;493;p29"/>
          <p:cNvSpPr/>
          <p:nvPr/>
        </p:nvSpPr>
        <p:spPr>
          <a:xfrm>
            <a:off x="381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494" name="Google Shape;494;p29"/>
          <p:cNvSpPr/>
          <p:nvPr/>
        </p:nvSpPr>
        <p:spPr>
          <a:xfrm>
            <a:off x="6475801"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3</a:t>
            </a:r>
            <a:endParaRPr sz="1400" b="0" i="0" u="none" strike="noStrike" cap="none">
              <a:solidFill>
                <a:srgbClr val="000000"/>
              </a:solidFill>
              <a:latin typeface="Arial"/>
              <a:ea typeface="Arial"/>
              <a:cs typeface="Arial"/>
              <a:sym typeface="Arial"/>
            </a:endParaRPr>
          </a:p>
        </p:txBody>
      </p:sp>
      <p:sp>
        <p:nvSpPr>
          <p:cNvPr id="495" name="Google Shape;495;p29"/>
          <p:cNvSpPr/>
          <p:nvPr/>
        </p:nvSpPr>
        <p:spPr>
          <a:xfrm>
            <a:off x="3426602"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fade">
                                      <p:cBhvr>
                                        <p:cTn id="7" dur="5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cxnSp>
        <p:nvCxnSpPr>
          <p:cNvPr id="500" name="Google Shape;500;p30"/>
          <p:cNvCxnSpPr/>
          <p:nvPr/>
        </p:nvCxnSpPr>
        <p:spPr>
          <a:xfrm>
            <a:off x="558962" y="1552557"/>
            <a:ext cx="1274273" cy="20672"/>
          </a:xfrm>
          <a:prstGeom prst="straightConnector1">
            <a:avLst/>
          </a:prstGeom>
          <a:noFill/>
          <a:ln w="19050" cap="flat" cmpd="sng">
            <a:solidFill>
              <a:srgbClr val="FFFFFF"/>
            </a:solidFill>
            <a:prstDash val="solid"/>
            <a:miter lim="400000"/>
            <a:headEnd type="none" w="sm" len="sm"/>
            <a:tailEnd type="none" w="sm" len="sm"/>
          </a:ln>
        </p:spPr>
      </p:cxnSp>
      <p:cxnSp>
        <p:nvCxnSpPr>
          <p:cNvPr id="501" name="Google Shape;501;p30"/>
          <p:cNvCxnSpPr/>
          <p:nvPr/>
        </p:nvCxnSpPr>
        <p:spPr>
          <a:xfrm>
            <a:off x="4132734" y="1546418"/>
            <a:ext cx="5214375" cy="6117"/>
          </a:xfrm>
          <a:prstGeom prst="straightConnector1">
            <a:avLst/>
          </a:prstGeom>
          <a:noFill/>
          <a:ln w="19050" cap="flat" cmpd="sng">
            <a:solidFill>
              <a:srgbClr val="FFFFFF"/>
            </a:solidFill>
            <a:prstDash val="solid"/>
            <a:miter lim="400000"/>
            <a:headEnd type="none" w="sm" len="sm"/>
            <a:tailEnd type="none" w="sm" len="sm"/>
          </a:ln>
        </p:spPr>
      </p:cxnSp>
      <p:sp>
        <p:nvSpPr>
          <p:cNvPr id="502" name="Google Shape;502;p30"/>
          <p:cNvSpPr txBox="1"/>
          <p:nvPr/>
        </p:nvSpPr>
        <p:spPr>
          <a:xfrm>
            <a:off x="5088017" y="2965377"/>
            <a:ext cx="3861844" cy="411117"/>
          </a:xfrm>
          <a:prstGeom prst="rect">
            <a:avLst/>
          </a:prstGeom>
          <a:noFill/>
          <a:ln>
            <a:noFill/>
          </a:ln>
        </p:spPr>
        <p:txBody>
          <a:bodyPr spcFirstLastPara="1" wrap="square" lIns="64275" tIns="64275" rIns="64275" bIns="64275" anchor="t" anchorCtr="0">
            <a:spAutoFit/>
          </a:bodyPr>
          <a:lstStyle/>
          <a:p>
            <a:pPr marL="0" marR="0" lvl="0" indent="0" algn="just" rtl="0">
              <a:lnSpc>
                <a:spcPct val="100000"/>
              </a:lnSpc>
              <a:spcBef>
                <a:spcPts val="0"/>
              </a:spcBef>
              <a:spcAft>
                <a:spcPts val="0"/>
              </a:spcAft>
              <a:buClr>
                <a:srgbClr val="000000"/>
              </a:buClr>
              <a:buSzPts val="1828"/>
              <a:buFont typeface="Arial"/>
              <a:buNone/>
            </a:pPr>
            <a:endParaRPr sz="1828" b="0" i="1" u="none" strike="noStrike" cap="none">
              <a:solidFill>
                <a:srgbClr val="3A3A3A"/>
              </a:solidFill>
              <a:latin typeface="Helvetica Neue"/>
              <a:ea typeface="Helvetica Neue"/>
              <a:cs typeface="Helvetica Neue"/>
              <a:sym typeface="Helvetica Neue"/>
            </a:endParaRPr>
          </a:p>
        </p:txBody>
      </p:sp>
      <p:sp>
        <p:nvSpPr>
          <p:cNvPr id="503" name="Google Shape;503;p30"/>
          <p:cNvSpPr txBox="1"/>
          <p:nvPr/>
        </p:nvSpPr>
        <p:spPr>
          <a:xfrm>
            <a:off x="750809" y="2477236"/>
            <a:ext cx="8404383" cy="530257"/>
          </a:xfrm>
          <a:prstGeom prst="rect">
            <a:avLst/>
          </a:prstGeom>
          <a:noFill/>
          <a:ln>
            <a:noFill/>
          </a:ln>
        </p:spPr>
        <p:txBody>
          <a:bodyPr spcFirstLastPara="1" wrap="square" lIns="26775" tIns="26775" rIns="26775" bIns="26775" anchor="ctr" anchorCtr="0">
            <a:spAutoFit/>
          </a:bodyPr>
          <a:lstStyle/>
          <a:p>
            <a:pPr marL="0" marR="0" lvl="0" indent="0" algn="l" rtl="0">
              <a:lnSpc>
                <a:spcPct val="100000"/>
              </a:lnSpc>
              <a:spcBef>
                <a:spcPts val="0"/>
              </a:spcBef>
              <a:spcAft>
                <a:spcPts val="0"/>
              </a:spcAft>
              <a:buClr>
                <a:srgbClr val="000000"/>
              </a:buClr>
              <a:buSzPts val="1547"/>
              <a:buFont typeface="Arial"/>
              <a:buNone/>
            </a:pPr>
            <a:endParaRPr sz="1547" b="0" i="1" u="none" strike="noStrike" cap="none">
              <a:solidFill>
                <a:srgbClr val="3A3A3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547"/>
              <a:buFont typeface="Arial"/>
              <a:buNone/>
            </a:pPr>
            <a:endParaRPr sz="1547" b="0" i="1" u="none" strike="noStrike" cap="none">
              <a:solidFill>
                <a:srgbClr val="3A3A3A"/>
              </a:solidFill>
              <a:latin typeface="Helvetica Neue"/>
              <a:ea typeface="Helvetica Neue"/>
              <a:cs typeface="Helvetica Neue"/>
              <a:sym typeface="Helvetica Neue"/>
            </a:endParaRPr>
          </a:p>
        </p:txBody>
      </p:sp>
      <p:sp>
        <p:nvSpPr>
          <p:cNvPr id="504" name="Google Shape;504;p30" descr="C:\Users\willi\AppData\Local\Temp\{41E4EDB5-F3B5-49B4-92FD-1ED4573C16C7}.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05" name="Google Shape;505;p30"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06" name="Google Shape;506;p30"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07" name="Google Shape;507;p30" descr="C:\Users\willi\AppData\Local\Temp\{D5252F1B-C8B1-4EF3-8C7D-BE20F6BFC33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08" name="Google Shape;508;p30"/>
          <p:cNvSpPr txBox="1"/>
          <p:nvPr/>
        </p:nvSpPr>
        <p:spPr>
          <a:xfrm>
            <a:off x="592988" y="1004906"/>
            <a:ext cx="8679779" cy="305859"/>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i="0" u="none" strike="noStrike" cap="none">
                <a:solidFill>
                  <a:srgbClr val="3F3F3F"/>
                </a:solidFill>
                <a:latin typeface="Avenir"/>
                <a:ea typeface="Avenir"/>
                <a:cs typeface="Avenir"/>
                <a:sym typeface="Avenir"/>
              </a:rPr>
              <a:t>La conception de 2 tiers-lieux dans une logique servicielle</a:t>
            </a:r>
            <a:endParaRPr sz="2531" b="1" i="0" u="none" strike="noStrike" cap="none">
              <a:solidFill>
                <a:srgbClr val="3F3F3F"/>
              </a:solidFill>
              <a:latin typeface="Avenir"/>
              <a:ea typeface="Avenir"/>
              <a:cs typeface="Avenir"/>
              <a:sym typeface="Avenir"/>
            </a:endParaRPr>
          </a:p>
        </p:txBody>
      </p:sp>
      <p:pic>
        <p:nvPicPr>
          <p:cNvPr id="509" name="Google Shape;509;p30"/>
          <p:cNvPicPr preferRelativeResize="0"/>
          <p:nvPr/>
        </p:nvPicPr>
        <p:blipFill rotWithShape="1">
          <a:blip r:embed="rId3">
            <a:alphaModFix/>
          </a:blip>
          <a:srcRect/>
          <a:stretch/>
        </p:blipFill>
        <p:spPr>
          <a:xfrm>
            <a:off x="5304609" y="1770972"/>
            <a:ext cx="3767238" cy="5020094"/>
          </a:xfrm>
          <a:prstGeom prst="rect">
            <a:avLst/>
          </a:prstGeom>
          <a:noFill/>
          <a:ln>
            <a:noFill/>
          </a:ln>
        </p:spPr>
      </p:pic>
      <p:pic>
        <p:nvPicPr>
          <p:cNvPr id="510" name="Google Shape;510;p30"/>
          <p:cNvPicPr preferRelativeResize="0"/>
          <p:nvPr/>
        </p:nvPicPr>
        <p:blipFill rotWithShape="1">
          <a:blip r:embed="rId4">
            <a:alphaModFix/>
          </a:blip>
          <a:srcRect/>
          <a:stretch/>
        </p:blipFill>
        <p:spPr>
          <a:xfrm>
            <a:off x="1085302" y="1871875"/>
            <a:ext cx="3456251" cy="4608335"/>
          </a:xfrm>
          <a:prstGeom prst="rect">
            <a:avLst/>
          </a:prstGeom>
          <a:noFill/>
          <a:ln>
            <a:noFill/>
          </a:ln>
        </p:spPr>
      </p:pic>
      <p:sp>
        <p:nvSpPr>
          <p:cNvPr id="511" name="Google Shape;511;p30" descr="C:\Users\willi\AppData\Local\Temp\{41E4EDB5-F3B5-49B4-92FD-1ED4573C16C7}.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12" name="Google Shape;512;p30"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13" name="Google Shape;513;p30"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14" name="Google Shape;514;p30" descr="C:\Users\willi\AppData\Local\Temp\{D5252F1B-C8B1-4EF3-8C7D-BE20F6BFC33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15" name="Google Shape;515;p30"/>
          <p:cNvSpPr/>
          <p:nvPr/>
        </p:nvSpPr>
        <p:spPr>
          <a:xfrm>
            <a:off x="381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516" name="Google Shape;516;p30"/>
          <p:cNvSpPr/>
          <p:nvPr/>
        </p:nvSpPr>
        <p:spPr>
          <a:xfrm>
            <a:off x="6475801"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3</a:t>
            </a:r>
            <a:endParaRPr sz="1400" b="0" i="0" u="none" strike="noStrike" cap="none">
              <a:solidFill>
                <a:srgbClr val="000000"/>
              </a:solidFill>
              <a:latin typeface="Arial"/>
              <a:ea typeface="Arial"/>
              <a:cs typeface="Arial"/>
              <a:sym typeface="Arial"/>
            </a:endParaRPr>
          </a:p>
        </p:txBody>
      </p:sp>
      <p:sp>
        <p:nvSpPr>
          <p:cNvPr id="517" name="Google Shape;517;p30"/>
          <p:cNvSpPr/>
          <p:nvPr/>
        </p:nvSpPr>
        <p:spPr>
          <a:xfrm>
            <a:off x="3426602"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31" descr="C:\Users\willi\AppData\Local\Temp\{41E4EDB5-F3B5-49B4-92FD-1ED4573C16C7}.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23" name="Google Shape;523;p31"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24" name="Google Shape;524;p31"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25" name="Google Shape;525;p31" descr="C:\Users\willi\AppData\Local\Temp\{D5252F1B-C8B1-4EF3-8C7D-BE20F6BFC33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26" name="Google Shape;526;p31" descr="C:\Users\willi\AppData\Local\Temp\{41E4EDB5-F3B5-49B4-92FD-1ED4573C16C7}.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27" name="Google Shape;527;p31"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28" name="Google Shape;528;p31"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29" name="Google Shape;529;p31" descr="C:\Users\willi\AppData\Local\Temp\{D5252F1B-C8B1-4EF3-8C7D-BE20F6BFC33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30" name="Google Shape;530;p31"/>
          <p:cNvSpPr/>
          <p:nvPr/>
        </p:nvSpPr>
        <p:spPr>
          <a:xfrm>
            <a:off x="381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531" name="Google Shape;531;p31"/>
          <p:cNvSpPr/>
          <p:nvPr/>
        </p:nvSpPr>
        <p:spPr>
          <a:xfrm>
            <a:off x="6475801"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3</a:t>
            </a:r>
            <a:endParaRPr sz="1400" b="0" i="0" u="none" strike="noStrike" cap="none">
              <a:solidFill>
                <a:srgbClr val="000000"/>
              </a:solidFill>
              <a:latin typeface="Arial"/>
              <a:ea typeface="Arial"/>
              <a:cs typeface="Arial"/>
              <a:sym typeface="Arial"/>
            </a:endParaRPr>
          </a:p>
        </p:txBody>
      </p:sp>
      <p:sp>
        <p:nvSpPr>
          <p:cNvPr id="532" name="Google Shape;532;p31"/>
          <p:cNvSpPr/>
          <p:nvPr/>
        </p:nvSpPr>
        <p:spPr>
          <a:xfrm>
            <a:off x="3426602"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cxnSp>
        <p:nvCxnSpPr>
          <p:cNvPr id="533" name="Google Shape;533;p31"/>
          <p:cNvCxnSpPr/>
          <p:nvPr/>
        </p:nvCxnSpPr>
        <p:spPr>
          <a:xfrm>
            <a:off x="558962" y="1552557"/>
            <a:ext cx="1274273" cy="20672"/>
          </a:xfrm>
          <a:prstGeom prst="straightConnector1">
            <a:avLst/>
          </a:prstGeom>
          <a:noFill/>
          <a:ln w="19050" cap="flat" cmpd="sng">
            <a:solidFill>
              <a:srgbClr val="FFFFFF"/>
            </a:solidFill>
            <a:prstDash val="solid"/>
            <a:miter lim="400000"/>
            <a:headEnd type="none" w="sm" len="sm"/>
            <a:tailEnd type="none" w="sm" len="sm"/>
          </a:ln>
        </p:spPr>
      </p:cxnSp>
      <p:cxnSp>
        <p:nvCxnSpPr>
          <p:cNvPr id="534" name="Google Shape;534;p31"/>
          <p:cNvCxnSpPr/>
          <p:nvPr/>
        </p:nvCxnSpPr>
        <p:spPr>
          <a:xfrm>
            <a:off x="4132734" y="1546418"/>
            <a:ext cx="5214375" cy="6117"/>
          </a:xfrm>
          <a:prstGeom prst="straightConnector1">
            <a:avLst/>
          </a:prstGeom>
          <a:noFill/>
          <a:ln w="19050" cap="flat" cmpd="sng">
            <a:solidFill>
              <a:srgbClr val="FFFFFF"/>
            </a:solidFill>
            <a:prstDash val="solid"/>
            <a:miter lim="400000"/>
            <a:headEnd type="none" w="sm" len="sm"/>
            <a:tailEnd type="none" w="sm" len="sm"/>
          </a:ln>
        </p:spPr>
      </p:cxnSp>
      <p:sp>
        <p:nvSpPr>
          <p:cNvPr id="535" name="Google Shape;535;p31"/>
          <p:cNvSpPr txBox="1"/>
          <p:nvPr/>
        </p:nvSpPr>
        <p:spPr>
          <a:xfrm>
            <a:off x="5088017" y="2965377"/>
            <a:ext cx="3861844" cy="411117"/>
          </a:xfrm>
          <a:prstGeom prst="rect">
            <a:avLst/>
          </a:prstGeom>
          <a:noFill/>
          <a:ln>
            <a:noFill/>
          </a:ln>
        </p:spPr>
        <p:txBody>
          <a:bodyPr spcFirstLastPara="1" wrap="square" lIns="64275" tIns="64275" rIns="64275" bIns="64275" anchor="t" anchorCtr="0">
            <a:spAutoFit/>
          </a:bodyPr>
          <a:lstStyle/>
          <a:p>
            <a:pPr marL="0" marR="0" lvl="0" indent="0" algn="just" rtl="0">
              <a:lnSpc>
                <a:spcPct val="100000"/>
              </a:lnSpc>
              <a:spcBef>
                <a:spcPts val="0"/>
              </a:spcBef>
              <a:spcAft>
                <a:spcPts val="0"/>
              </a:spcAft>
              <a:buClr>
                <a:srgbClr val="000000"/>
              </a:buClr>
              <a:buSzPts val="1828"/>
              <a:buFont typeface="Arial"/>
              <a:buNone/>
            </a:pPr>
            <a:endParaRPr sz="1828" b="0" i="1" u="none" strike="noStrike" cap="none">
              <a:solidFill>
                <a:srgbClr val="3A3A3A"/>
              </a:solidFill>
              <a:latin typeface="Helvetica Neue"/>
              <a:ea typeface="Helvetica Neue"/>
              <a:cs typeface="Helvetica Neue"/>
              <a:sym typeface="Helvetica Neue"/>
            </a:endParaRPr>
          </a:p>
        </p:txBody>
      </p:sp>
      <p:sp>
        <p:nvSpPr>
          <p:cNvPr id="536" name="Google Shape;536;p31"/>
          <p:cNvSpPr txBox="1"/>
          <p:nvPr/>
        </p:nvSpPr>
        <p:spPr>
          <a:xfrm>
            <a:off x="750809" y="2477236"/>
            <a:ext cx="8404383" cy="530257"/>
          </a:xfrm>
          <a:prstGeom prst="rect">
            <a:avLst/>
          </a:prstGeom>
          <a:noFill/>
          <a:ln>
            <a:noFill/>
          </a:ln>
        </p:spPr>
        <p:txBody>
          <a:bodyPr spcFirstLastPara="1" wrap="square" lIns="26775" tIns="26775" rIns="26775" bIns="26775" anchor="ctr" anchorCtr="0">
            <a:spAutoFit/>
          </a:bodyPr>
          <a:lstStyle/>
          <a:p>
            <a:pPr marL="0" marR="0" lvl="0" indent="0" algn="l" rtl="0">
              <a:lnSpc>
                <a:spcPct val="100000"/>
              </a:lnSpc>
              <a:spcBef>
                <a:spcPts val="0"/>
              </a:spcBef>
              <a:spcAft>
                <a:spcPts val="0"/>
              </a:spcAft>
              <a:buClr>
                <a:srgbClr val="000000"/>
              </a:buClr>
              <a:buSzPts val="1547"/>
              <a:buFont typeface="Arial"/>
              <a:buNone/>
            </a:pPr>
            <a:endParaRPr sz="1547" b="0" i="1" u="none" strike="noStrike" cap="none">
              <a:solidFill>
                <a:srgbClr val="3A3A3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547"/>
              <a:buFont typeface="Arial"/>
              <a:buNone/>
            </a:pPr>
            <a:endParaRPr sz="1547" b="0" i="1" u="none" strike="noStrike" cap="none">
              <a:solidFill>
                <a:srgbClr val="3A3A3A"/>
              </a:solidFill>
              <a:latin typeface="Helvetica Neue"/>
              <a:ea typeface="Helvetica Neue"/>
              <a:cs typeface="Helvetica Neue"/>
              <a:sym typeface="Helvetica Neue"/>
            </a:endParaRPr>
          </a:p>
        </p:txBody>
      </p:sp>
      <p:pic>
        <p:nvPicPr>
          <p:cNvPr id="537" name="Google Shape;537;p31" descr="image4.jpeg"/>
          <p:cNvPicPr preferRelativeResize="0">
            <a:picLocks noGrp="1"/>
          </p:cNvPicPr>
          <p:nvPr>
            <p:ph type="pic" idx="2"/>
          </p:nvPr>
        </p:nvPicPr>
        <p:blipFill rotWithShape="1">
          <a:blip r:embed="rId3">
            <a:alphaModFix amt="55400"/>
          </a:blip>
          <a:srcRect l="-10" t="27173" b="51424"/>
          <a:stretch/>
        </p:blipFill>
        <p:spPr>
          <a:xfrm>
            <a:off x="381000" y="403067"/>
            <a:ext cx="9144000" cy="1302416"/>
          </a:xfrm>
          <a:prstGeom prst="rect">
            <a:avLst/>
          </a:prstGeom>
          <a:noFill/>
          <a:ln>
            <a:noFill/>
          </a:ln>
        </p:spPr>
      </p:pic>
      <p:sp>
        <p:nvSpPr>
          <p:cNvPr id="538" name="Google Shape;538;p31"/>
          <p:cNvSpPr txBox="1"/>
          <p:nvPr/>
        </p:nvSpPr>
        <p:spPr>
          <a:xfrm>
            <a:off x="592988" y="1004906"/>
            <a:ext cx="8679779" cy="305859"/>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i="0" u="none" strike="noStrike" cap="none">
                <a:solidFill>
                  <a:srgbClr val="FFFFFF"/>
                </a:solidFill>
                <a:latin typeface="Avenir"/>
                <a:ea typeface="Avenir"/>
                <a:cs typeface="Avenir"/>
                <a:sym typeface="Avenir"/>
              </a:rPr>
              <a:t>Le partage des ressouces dans une prestation integrée</a:t>
            </a:r>
            <a:endParaRPr sz="2531" b="1" i="0" u="none" strike="noStrike" cap="none">
              <a:solidFill>
                <a:srgbClr val="FFFFFF"/>
              </a:solidFill>
              <a:latin typeface="Avenir"/>
              <a:ea typeface="Avenir"/>
              <a:cs typeface="Avenir"/>
              <a:sym typeface="Avenir"/>
            </a:endParaRPr>
          </a:p>
        </p:txBody>
      </p:sp>
      <p:pic>
        <p:nvPicPr>
          <p:cNvPr id="539" name="Google Shape;539;p31" descr="C:\Users\willi\Downloads\WhatsApp Image 2024-06-04 at 13.12.52.jpeg"/>
          <p:cNvPicPr preferRelativeResize="0"/>
          <p:nvPr/>
        </p:nvPicPr>
        <p:blipFill rotWithShape="1">
          <a:blip r:embed="rId4">
            <a:alphaModFix/>
          </a:blip>
          <a:srcRect/>
          <a:stretch/>
        </p:blipFill>
        <p:spPr>
          <a:xfrm>
            <a:off x="381000" y="2273713"/>
            <a:ext cx="5429945" cy="3616549"/>
          </a:xfrm>
          <a:prstGeom prst="rect">
            <a:avLst/>
          </a:prstGeom>
          <a:noFill/>
          <a:ln>
            <a:noFill/>
          </a:ln>
        </p:spPr>
      </p:pic>
      <p:pic>
        <p:nvPicPr>
          <p:cNvPr id="540" name="Google Shape;540;p31" descr="C:\Users\willi\Downloads\WhatsApp Image 2024-06-04 at 13.13.28.jpeg"/>
          <p:cNvPicPr preferRelativeResize="0"/>
          <p:nvPr/>
        </p:nvPicPr>
        <p:blipFill rotWithShape="1">
          <a:blip r:embed="rId5">
            <a:alphaModFix/>
          </a:blip>
          <a:srcRect/>
          <a:stretch/>
        </p:blipFill>
        <p:spPr>
          <a:xfrm>
            <a:off x="5834807" y="2273714"/>
            <a:ext cx="3690193" cy="3589734"/>
          </a:xfrm>
          <a:prstGeom prst="rect">
            <a:avLst/>
          </a:prstGeom>
          <a:noFill/>
          <a:ln>
            <a:noFill/>
          </a:ln>
        </p:spPr>
      </p:pic>
      <p:pic>
        <p:nvPicPr>
          <p:cNvPr id="541" name="Google Shape;541;p31" descr="C:\Users\willi\Downloads\WhatsApp Image 2024-06-04 at 13.11.58.jpeg"/>
          <p:cNvPicPr preferRelativeResize="0"/>
          <p:nvPr/>
        </p:nvPicPr>
        <p:blipFill rotWithShape="1">
          <a:blip r:embed="rId6">
            <a:alphaModFix/>
          </a:blip>
          <a:srcRect/>
          <a:stretch/>
        </p:blipFill>
        <p:spPr>
          <a:xfrm>
            <a:off x="381000" y="415209"/>
            <a:ext cx="9149769" cy="60911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fade">
                                      <p:cBhvr>
                                        <p:cTn id="7" dur="500"/>
                                        <p:tgtEl>
                                          <p:spTgt spid="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cxnSp>
        <p:nvCxnSpPr>
          <p:cNvPr id="546" name="Google Shape;546;p34"/>
          <p:cNvCxnSpPr/>
          <p:nvPr/>
        </p:nvCxnSpPr>
        <p:spPr>
          <a:xfrm>
            <a:off x="558962" y="1552557"/>
            <a:ext cx="1274273" cy="20672"/>
          </a:xfrm>
          <a:prstGeom prst="straightConnector1">
            <a:avLst/>
          </a:prstGeom>
          <a:noFill/>
          <a:ln w="19050" cap="flat" cmpd="sng">
            <a:solidFill>
              <a:srgbClr val="FFFFFF"/>
            </a:solidFill>
            <a:prstDash val="solid"/>
            <a:miter lim="400000"/>
            <a:headEnd type="none" w="sm" len="sm"/>
            <a:tailEnd type="none" w="sm" len="sm"/>
          </a:ln>
        </p:spPr>
      </p:cxnSp>
      <p:cxnSp>
        <p:nvCxnSpPr>
          <p:cNvPr id="547" name="Google Shape;547;p34"/>
          <p:cNvCxnSpPr/>
          <p:nvPr/>
        </p:nvCxnSpPr>
        <p:spPr>
          <a:xfrm>
            <a:off x="4132734" y="1546418"/>
            <a:ext cx="5214375" cy="6117"/>
          </a:xfrm>
          <a:prstGeom prst="straightConnector1">
            <a:avLst/>
          </a:prstGeom>
          <a:noFill/>
          <a:ln w="19050" cap="flat" cmpd="sng">
            <a:solidFill>
              <a:srgbClr val="FFFFFF"/>
            </a:solidFill>
            <a:prstDash val="solid"/>
            <a:miter lim="400000"/>
            <a:headEnd type="none" w="sm" len="sm"/>
            <a:tailEnd type="none" w="sm" len="sm"/>
          </a:ln>
        </p:spPr>
      </p:cxnSp>
      <p:sp>
        <p:nvSpPr>
          <p:cNvPr id="548" name="Google Shape;548;p34"/>
          <p:cNvSpPr txBox="1"/>
          <p:nvPr/>
        </p:nvSpPr>
        <p:spPr>
          <a:xfrm>
            <a:off x="5088017" y="2965377"/>
            <a:ext cx="3861844" cy="411117"/>
          </a:xfrm>
          <a:prstGeom prst="rect">
            <a:avLst/>
          </a:prstGeom>
          <a:noFill/>
          <a:ln>
            <a:noFill/>
          </a:ln>
        </p:spPr>
        <p:txBody>
          <a:bodyPr spcFirstLastPara="1" wrap="square" lIns="64275" tIns="64275" rIns="64275" bIns="64275" anchor="t" anchorCtr="0">
            <a:spAutoFit/>
          </a:bodyPr>
          <a:lstStyle/>
          <a:p>
            <a:pPr marL="0" marR="0" lvl="0" indent="0" algn="just" rtl="0">
              <a:lnSpc>
                <a:spcPct val="100000"/>
              </a:lnSpc>
              <a:spcBef>
                <a:spcPts val="0"/>
              </a:spcBef>
              <a:spcAft>
                <a:spcPts val="0"/>
              </a:spcAft>
              <a:buClr>
                <a:srgbClr val="000000"/>
              </a:buClr>
              <a:buSzPts val="1828"/>
              <a:buFont typeface="Arial"/>
              <a:buNone/>
            </a:pPr>
            <a:endParaRPr sz="1828" b="0" i="1" u="none" strike="noStrike" cap="none">
              <a:solidFill>
                <a:srgbClr val="3A3A3A"/>
              </a:solidFill>
              <a:latin typeface="Helvetica Neue"/>
              <a:ea typeface="Helvetica Neue"/>
              <a:cs typeface="Helvetica Neue"/>
              <a:sym typeface="Helvetica Neue"/>
            </a:endParaRPr>
          </a:p>
        </p:txBody>
      </p:sp>
      <p:sp>
        <p:nvSpPr>
          <p:cNvPr id="549" name="Google Shape;549;p34"/>
          <p:cNvSpPr txBox="1"/>
          <p:nvPr/>
        </p:nvSpPr>
        <p:spPr>
          <a:xfrm>
            <a:off x="750809" y="2477236"/>
            <a:ext cx="8404383" cy="530257"/>
          </a:xfrm>
          <a:prstGeom prst="rect">
            <a:avLst/>
          </a:prstGeom>
          <a:noFill/>
          <a:ln>
            <a:noFill/>
          </a:ln>
        </p:spPr>
        <p:txBody>
          <a:bodyPr spcFirstLastPara="1" wrap="square" lIns="26775" tIns="26775" rIns="26775" bIns="26775" anchor="ctr" anchorCtr="0">
            <a:spAutoFit/>
          </a:bodyPr>
          <a:lstStyle/>
          <a:p>
            <a:pPr marL="0" marR="0" lvl="0" indent="0" algn="l" rtl="0">
              <a:lnSpc>
                <a:spcPct val="100000"/>
              </a:lnSpc>
              <a:spcBef>
                <a:spcPts val="0"/>
              </a:spcBef>
              <a:spcAft>
                <a:spcPts val="0"/>
              </a:spcAft>
              <a:buClr>
                <a:srgbClr val="000000"/>
              </a:buClr>
              <a:buSzPts val="1547"/>
              <a:buFont typeface="Arial"/>
              <a:buNone/>
            </a:pPr>
            <a:endParaRPr sz="1547" b="0" i="1" u="none" strike="noStrike" cap="none">
              <a:solidFill>
                <a:srgbClr val="3A3A3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547"/>
              <a:buFont typeface="Arial"/>
              <a:buNone/>
            </a:pPr>
            <a:endParaRPr sz="1547" b="0" i="1" u="none" strike="noStrike" cap="none">
              <a:solidFill>
                <a:srgbClr val="3A3A3A"/>
              </a:solidFill>
              <a:latin typeface="Helvetica Neue"/>
              <a:ea typeface="Helvetica Neue"/>
              <a:cs typeface="Helvetica Neue"/>
              <a:sym typeface="Helvetica Neue"/>
            </a:endParaRPr>
          </a:p>
        </p:txBody>
      </p:sp>
      <p:sp>
        <p:nvSpPr>
          <p:cNvPr id="550" name="Google Shape;550;p34" descr="C:\Users\willi\AppData\Local\Temp\{41E4EDB5-F3B5-49B4-92FD-1ED4573C16C7}.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51" name="Google Shape;551;p34"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52" name="Google Shape;552;p34"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53" name="Google Shape;553;p34" descr="C:\Users\willi\AppData\Local\Temp\{D5252F1B-C8B1-4EF3-8C7D-BE20F6BFC33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54" name="Google Shape;554;p34"/>
          <p:cNvSpPr txBox="1"/>
          <p:nvPr/>
        </p:nvSpPr>
        <p:spPr>
          <a:xfrm>
            <a:off x="592988" y="1004906"/>
            <a:ext cx="8679779" cy="305859"/>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i="0" u="none" strike="noStrike" cap="none">
                <a:solidFill>
                  <a:srgbClr val="3F3F3F"/>
                </a:solidFill>
                <a:latin typeface="Avenir"/>
                <a:ea typeface="Avenir"/>
                <a:cs typeface="Avenir"/>
                <a:sym typeface="Avenir"/>
              </a:rPr>
              <a:t>Les effets de cet écosystème</a:t>
            </a:r>
            <a:endParaRPr sz="2531" b="1" i="0" u="none" strike="noStrike" cap="none">
              <a:solidFill>
                <a:srgbClr val="3F3F3F"/>
              </a:solidFill>
              <a:latin typeface="Avenir"/>
              <a:ea typeface="Avenir"/>
              <a:cs typeface="Avenir"/>
              <a:sym typeface="Avenir"/>
            </a:endParaRPr>
          </a:p>
        </p:txBody>
      </p:sp>
      <p:sp>
        <p:nvSpPr>
          <p:cNvPr id="555" name="Google Shape;555;p34"/>
          <p:cNvSpPr txBox="1"/>
          <p:nvPr/>
        </p:nvSpPr>
        <p:spPr>
          <a:xfrm>
            <a:off x="593000" y="1435225"/>
            <a:ext cx="8860500" cy="4764300"/>
          </a:xfrm>
          <a:prstGeom prst="rect">
            <a:avLst/>
          </a:prstGeom>
          <a:noFill/>
          <a:ln>
            <a:noFill/>
          </a:ln>
        </p:spPr>
        <p:txBody>
          <a:bodyPr spcFirstLastPara="1" wrap="square" lIns="26775" tIns="26775" rIns="26775" bIns="26775" anchor="ctr"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3A3A3A"/>
                </a:solidFill>
                <a:latin typeface="Helvetica Neue"/>
                <a:ea typeface="Helvetica Neue"/>
                <a:cs typeface="Helvetica Neue"/>
                <a:sym typeface="Helvetica Neue"/>
              </a:rPr>
              <a:t>Qualité</a:t>
            </a:r>
            <a:br>
              <a:rPr lang="fr-FR" sz="1800" b="1" i="0" u="none" strike="noStrike" cap="none">
                <a:solidFill>
                  <a:srgbClr val="3A3A3A"/>
                </a:solidFill>
                <a:latin typeface="Helvetica Neue"/>
                <a:ea typeface="Helvetica Neue"/>
                <a:cs typeface="Helvetica Neue"/>
                <a:sym typeface="Helvetica Neue"/>
              </a:rPr>
            </a:br>
            <a:r>
              <a:rPr lang="fr-FR" sz="1800" b="0" i="0" u="none" strike="noStrike" cap="none">
                <a:solidFill>
                  <a:srgbClr val="3A3A3A"/>
                </a:solidFill>
                <a:latin typeface="Helvetica Neue"/>
                <a:ea typeface="Helvetica Neue"/>
                <a:cs typeface="Helvetica Neue"/>
                <a:sym typeface="Helvetica Neue"/>
              </a:rPr>
              <a:t>des critères coconstruits avec les bénéficiaires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A3A3A"/>
                </a:solidFill>
                <a:latin typeface="Helvetica Neue"/>
                <a:ea typeface="Helvetica Neue"/>
                <a:cs typeface="Helvetica Neue"/>
                <a:sym typeface="Helvetica Neue"/>
              </a:rPr>
              <a:t>prise en compte d’externalités environnementales et sociales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3A3A3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3A3A3A"/>
                </a:solidFill>
                <a:latin typeface="Helvetica Neue"/>
                <a:ea typeface="Helvetica Neue"/>
                <a:cs typeface="Helvetica Neue"/>
                <a:sym typeface="Helvetica Neue"/>
              </a:rPr>
              <a:t>Rentabilité</a:t>
            </a:r>
            <a:br>
              <a:rPr lang="fr-FR" sz="1800" b="1" i="0" u="none" strike="noStrike" cap="none">
                <a:solidFill>
                  <a:srgbClr val="3A3A3A"/>
                </a:solidFill>
                <a:latin typeface="Helvetica Neue"/>
                <a:ea typeface="Helvetica Neue"/>
                <a:cs typeface="Helvetica Neue"/>
                <a:sym typeface="Helvetica Neue"/>
              </a:rPr>
            </a:br>
            <a:r>
              <a:rPr lang="fr-FR" sz="1800" b="0" i="0" u="none" strike="noStrike" cap="none">
                <a:solidFill>
                  <a:srgbClr val="3A3A3A"/>
                </a:solidFill>
                <a:latin typeface="Helvetica Neue"/>
                <a:ea typeface="Helvetica Neue"/>
                <a:cs typeface="Helvetica Neue"/>
                <a:sym typeface="Helvetica Neue"/>
              </a:rPr>
              <a:t>Un meilleur financement par des </a:t>
            </a:r>
            <a:r>
              <a:rPr lang="fr-FR" sz="1800" b="0" i="1" u="none" strike="noStrike" cap="none">
                <a:solidFill>
                  <a:srgbClr val="3A3A3A"/>
                </a:solidFill>
                <a:latin typeface="Helvetica Neue"/>
                <a:ea typeface="Helvetica Neue"/>
                <a:cs typeface="Helvetica Neue"/>
                <a:sym typeface="Helvetica Neue"/>
              </a:rPr>
              <a:t>économies d’integration, </a:t>
            </a:r>
            <a:r>
              <a:rPr lang="fr-FR" sz="1800" b="0" i="0" u="none" strike="noStrike" cap="none">
                <a:solidFill>
                  <a:srgbClr val="3A3A3A"/>
                </a:solidFill>
                <a:latin typeface="Helvetica Neue"/>
                <a:ea typeface="Helvetica Neue"/>
                <a:cs typeface="Helvetica Neue"/>
                <a:sym typeface="Helvetica Neue"/>
              </a:rPr>
              <a:t>moins dépendant du volume des materiaux recyclés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Helvetica Neue"/>
              <a:buChar char="-"/>
            </a:pPr>
            <a:r>
              <a:rPr lang="fr-FR" sz="1800" b="0" i="0" u="none" strike="noStrike" cap="none">
                <a:solidFill>
                  <a:srgbClr val="3A3A3A"/>
                </a:solidFill>
                <a:latin typeface="Helvetica Neue"/>
                <a:ea typeface="Helvetica Neue"/>
                <a:cs typeface="Helvetica Neue"/>
                <a:sym typeface="Helvetica Neue"/>
              </a:rPr>
              <a:t>Le service de maintenance des terrains vides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Helvetica Neue"/>
              <a:buChar char="-"/>
            </a:pPr>
            <a:r>
              <a:rPr lang="fr-FR" sz="1800" b="0" i="0" u="none" strike="noStrike" cap="none">
                <a:solidFill>
                  <a:srgbClr val="3A3A3A"/>
                </a:solidFill>
                <a:latin typeface="Helvetica Neue"/>
                <a:ea typeface="Helvetica Neue"/>
                <a:cs typeface="Helvetica Neue"/>
                <a:sym typeface="Helvetica Neue"/>
              </a:rPr>
              <a:t>Le service d’éducation environementale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Helvetica Neue"/>
              <a:buChar char="-"/>
            </a:pPr>
            <a:r>
              <a:rPr lang="fr-FR" sz="1800" b="0" i="0" u="none" strike="noStrike" cap="none">
                <a:solidFill>
                  <a:srgbClr val="3A3A3A"/>
                </a:solidFill>
                <a:latin typeface="Helvetica Neue"/>
                <a:ea typeface="Helvetica Neue"/>
                <a:cs typeface="Helvetica Neue"/>
                <a:sym typeface="Helvetica Neue"/>
              </a:rPr>
              <a:t>Le service de traitement integré des déchets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Helvetica Neue"/>
              <a:buChar char="-"/>
            </a:pPr>
            <a:r>
              <a:rPr lang="fr-FR" sz="1800" b="0" i="0" u="none" strike="noStrike" cap="none">
                <a:solidFill>
                  <a:srgbClr val="3A3A3A"/>
                </a:solidFill>
                <a:latin typeface="Helvetica Neue"/>
                <a:ea typeface="Helvetica Neue"/>
                <a:cs typeface="Helvetica Neue"/>
                <a:sym typeface="Helvetica Neue"/>
              </a:rPr>
              <a:t>La vente des produits du jardin et la revente de produits des petits producters agroecologiques locaux</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A3A3A"/>
                </a:solidFill>
                <a:latin typeface="Helvetica Neue"/>
                <a:ea typeface="Helvetica Neue"/>
                <a:cs typeface="Helvetica Neue"/>
                <a:sym typeface="Helvetica Neue"/>
              </a:rPr>
              <a:t>Création d’emplois et augmentation progressive des revenus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A3A3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800"/>
              <a:buFont typeface="Arial"/>
              <a:buNone/>
            </a:pPr>
            <a:r>
              <a:rPr lang="fr-FR" sz="1800" b="1" i="0" u="none" strike="noStrike" cap="none">
                <a:solidFill>
                  <a:srgbClr val="3A3A3A"/>
                </a:solidFill>
                <a:latin typeface="Helvetica Neue"/>
                <a:ea typeface="Helvetica Neue"/>
                <a:cs typeface="Helvetica Neue"/>
                <a:sym typeface="Helvetica Neue"/>
              </a:rPr>
              <a:t>Productivité</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A3A3A"/>
                </a:solidFill>
                <a:latin typeface="Helvetica Neue"/>
                <a:ea typeface="Helvetica Neue"/>
                <a:cs typeface="Helvetica Neue"/>
                <a:sym typeface="Helvetica Neue"/>
              </a:rPr>
              <a:t>i) reduction du travail de collecte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fr-FR" sz="1800" b="0" i="0" u="none" strike="noStrike" cap="none">
                <a:solidFill>
                  <a:srgbClr val="3A3A3A"/>
                </a:solidFill>
                <a:latin typeface="Helvetica Neue"/>
                <a:ea typeface="Helvetica Neue"/>
                <a:cs typeface="Helvetica Neue"/>
                <a:sym typeface="Helvetica Neue"/>
              </a:rPr>
              <a:t>ii) amélioration des conditios de tri</a:t>
            </a:r>
            <a:endParaRPr sz="1400" b="0" i="0" u="none" strike="noStrike" cap="none">
              <a:solidFill>
                <a:srgbClr val="000000"/>
              </a:solidFill>
              <a:latin typeface="Arial"/>
              <a:ea typeface="Arial"/>
              <a:cs typeface="Arial"/>
              <a:sym typeface="Arial"/>
            </a:endParaRPr>
          </a:p>
        </p:txBody>
      </p:sp>
      <p:sp>
        <p:nvSpPr>
          <p:cNvPr id="556" name="Google Shape;556;p34" descr="C:\Users\willi\AppData\Local\Temp\{41E4EDB5-F3B5-49B4-92FD-1ED4573C16C7}.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57" name="Google Shape;557;p34"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58" name="Google Shape;558;p34"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59" name="Google Shape;559;p34" descr="C:\Users\willi\AppData\Local\Temp\{D5252F1B-C8B1-4EF3-8C7D-BE20F6BFC33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60" name="Google Shape;560;p34"/>
          <p:cNvSpPr/>
          <p:nvPr/>
        </p:nvSpPr>
        <p:spPr>
          <a:xfrm>
            <a:off x="381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561" name="Google Shape;561;p34"/>
          <p:cNvSpPr/>
          <p:nvPr/>
        </p:nvSpPr>
        <p:spPr>
          <a:xfrm>
            <a:off x="6475801"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3</a:t>
            </a:r>
            <a:endParaRPr sz="1400" b="0" i="0" u="none" strike="noStrike" cap="none">
              <a:solidFill>
                <a:srgbClr val="000000"/>
              </a:solidFill>
              <a:latin typeface="Arial"/>
              <a:ea typeface="Arial"/>
              <a:cs typeface="Arial"/>
              <a:sym typeface="Arial"/>
            </a:endParaRPr>
          </a:p>
        </p:txBody>
      </p:sp>
      <p:sp>
        <p:nvSpPr>
          <p:cNvPr id="562" name="Google Shape;562;p34"/>
          <p:cNvSpPr/>
          <p:nvPr/>
        </p:nvSpPr>
        <p:spPr>
          <a:xfrm>
            <a:off x="3426602"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86b2ccc85a_0_22"/>
          <p:cNvSpPr/>
          <p:nvPr/>
        </p:nvSpPr>
        <p:spPr>
          <a:xfrm>
            <a:off x="381000" y="0"/>
            <a:ext cx="9144000" cy="6858000"/>
          </a:xfrm>
          <a:prstGeom prst="rect">
            <a:avLst/>
          </a:prstGeom>
          <a:solidFill>
            <a:srgbClr val="DDDDDD">
              <a:alpha val="54120"/>
            </a:srgbClr>
          </a:solidFill>
          <a:ln>
            <a:noFill/>
          </a:ln>
        </p:spPr>
        <p:txBody>
          <a:bodyPr spcFirstLastPara="1" wrap="square" lIns="64900" tIns="64900" rIns="64900" bIns="64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pic>
        <p:nvPicPr>
          <p:cNvPr id="95" name="Google Shape;95;g386b2ccc85a_0_22" descr="image3.jpeg"/>
          <p:cNvPicPr preferRelativeResize="0">
            <a:picLocks noGrp="1"/>
          </p:cNvPicPr>
          <p:nvPr>
            <p:ph type="pic" idx="2"/>
          </p:nvPr>
        </p:nvPicPr>
        <p:blipFill rotWithShape="1">
          <a:blip r:embed="rId3">
            <a:alphaModFix amt="56519"/>
          </a:blip>
          <a:srcRect t="33070" b="39746"/>
          <a:stretch/>
        </p:blipFill>
        <p:spPr>
          <a:xfrm>
            <a:off x="380375" y="0"/>
            <a:ext cx="9143926" cy="1188101"/>
          </a:xfrm>
          <a:prstGeom prst="rect">
            <a:avLst/>
          </a:prstGeom>
          <a:noFill/>
          <a:ln>
            <a:noFill/>
          </a:ln>
          <a:effectLst>
            <a:reflection stA="85240" endPos="40000" fadeDir="5400012" sy="-100000" algn="bl" rotWithShape="0"/>
          </a:effectLst>
        </p:spPr>
      </p:pic>
      <p:sp>
        <p:nvSpPr>
          <p:cNvPr id="96" name="Google Shape;96;g386b2ccc85a_0_22"/>
          <p:cNvSpPr txBox="1"/>
          <p:nvPr/>
        </p:nvSpPr>
        <p:spPr>
          <a:xfrm>
            <a:off x="850650" y="2171575"/>
            <a:ext cx="7907700" cy="4055100"/>
          </a:xfrm>
          <a:prstGeom prst="rect">
            <a:avLst/>
          </a:prstGeom>
          <a:noFill/>
          <a:ln>
            <a:noFill/>
          </a:ln>
        </p:spPr>
        <p:txBody>
          <a:bodyPr spcFirstLastPara="1" wrap="square" lIns="38475" tIns="38475" rIns="38475" bIns="38475" anchor="ctr" anchorCtr="0">
            <a:normAutofit lnSpcReduction="20000"/>
          </a:bodyPr>
          <a:lstStyle/>
          <a:p>
            <a:pPr marL="0" marR="0" lvl="0" indent="0" algn="l" rtl="0">
              <a:lnSpc>
                <a:spcPct val="100000"/>
              </a:lnSpc>
              <a:spcBef>
                <a:spcPts val="0"/>
              </a:spcBef>
              <a:spcAft>
                <a:spcPts val="0"/>
              </a:spcAft>
              <a:buClr>
                <a:srgbClr val="000000"/>
              </a:buClr>
              <a:buSzPts val="3500"/>
              <a:buFont typeface="Helvetica Neue"/>
              <a:buNone/>
            </a:pPr>
            <a:r>
              <a:rPr lang="fr-FR" sz="2200" b="1" dirty="0">
                <a:latin typeface="Lato"/>
                <a:ea typeface="Lato"/>
                <a:cs typeface="Lato"/>
                <a:sym typeface="Lato"/>
              </a:rPr>
              <a:t>Deux défis majeurs au cours des vingt dernières années</a:t>
            </a:r>
            <a:r>
              <a:rPr lang="fr-FR" sz="2200" b="1" i="0" u="none" strike="noStrike" cap="none" dirty="0">
                <a:solidFill>
                  <a:srgbClr val="000000"/>
                </a:solidFill>
                <a:latin typeface="Lato"/>
                <a:ea typeface="Lato"/>
                <a:cs typeface="Lato"/>
                <a:sym typeface="Lato"/>
              </a:rPr>
              <a:t>:</a:t>
            </a:r>
            <a:endParaRPr sz="2200" b="1" i="0" u="none" strike="noStrike" cap="none" dirty="0">
              <a:solidFill>
                <a:srgbClr val="3A3A3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3500"/>
              <a:buFont typeface="Helvetica Neue"/>
              <a:buNone/>
            </a:pPr>
            <a:endParaRPr sz="2200" b="1" i="0" u="none" strike="noStrike" cap="none" dirty="0">
              <a:solidFill>
                <a:srgbClr val="3A3A3A"/>
              </a:solidFill>
              <a:latin typeface="Helvetica Neue"/>
              <a:ea typeface="Helvetica Neue"/>
              <a:cs typeface="Helvetica Neue"/>
              <a:sym typeface="Helvetica Neue"/>
            </a:endParaRPr>
          </a:p>
          <a:p>
            <a:pPr marL="533400" lvl="0" indent="-279400" algn="just" rtl="0">
              <a:spcBef>
                <a:spcPts val="0"/>
              </a:spcBef>
              <a:spcAft>
                <a:spcPts val="0"/>
              </a:spcAft>
              <a:buClr>
                <a:srgbClr val="3A3A3A"/>
              </a:buClr>
              <a:buSzPts val="2200"/>
              <a:buFont typeface="Helvetica Neue"/>
              <a:buAutoNum type="arabicParenR"/>
            </a:pPr>
            <a:r>
              <a:rPr lang="fr-FR" sz="2200" b="1" dirty="0">
                <a:latin typeface="Lato"/>
                <a:ea typeface="Lato"/>
                <a:cs typeface="Lato"/>
                <a:sym typeface="Lato"/>
              </a:rPr>
              <a:t>Échelle de la gestion des déchets solides urbains : </a:t>
            </a:r>
            <a:br>
              <a:rPr lang="fr-FR" sz="2200" b="1" dirty="0">
                <a:latin typeface="Lato"/>
                <a:ea typeface="Lato"/>
                <a:cs typeface="Lato"/>
                <a:sym typeface="Lato"/>
              </a:rPr>
            </a:br>
            <a:r>
              <a:rPr lang="fr-FR" sz="2200" dirty="0">
                <a:latin typeface="Lato"/>
                <a:ea typeface="Lato"/>
                <a:cs typeface="Lato"/>
                <a:sym typeface="Lato"/>
              </a:rPr>
              <a:t>configurations productives ; instruments de travail ; amélioration des conditions de travail ; articulation harmonieuse entre santé et production.</a:t>
            </a:r>
            <a:endParaRPr sz="2200" dirty="0">
              <a:latin typeface="Lato"/>
              <a:ea typeface="Lato"/>
              <a:cs typeface="Lato"/>
              <a:sym typeface="Lato"/>
            </a:endParaRPr>
          </a:p>
          <a:p>
            <a:pPr marL="533400" lvl="0" indent="0" algn="just" rtl="0">
              <a:spcBef>
                <a:spcPts val="0"/>
              </a:spcBef>
              <a:spcAft>
                <a:spcPts val="0"/>
              </a:spcAft>
              <a:buNone/>
            </a:pPr>
            <a:endParaRPr sz="2200" b="1" dirty="0">
              <a:latin typeface="Lato"/>
              <a:ea typeface="Lato"/>
              <a:cs typeface="Lato"/>
              <a:sym typeface="Lato"/>
            </a:endParaRPr>
          </a:p>
          <a:p>
            <a:pPr marL="533400" lvl="0" indent="-279400" algn="just" rtl="0">
              <a:spcBef>
                <a:spcPts val="0"/>
              </a:spcBef>
              <a:spcAft>
                <a:spcPts val="0"/>
              </a:spcAft>
              <a:buClr>
                <a:srgbClr val="3A3A3A"/>
              </a:buClr>
              <a:buSzPts val="2200"/>
              <a:buFont typeface="Helvetica Neue"/>
              <a:buAutoNum type="arabicParenR"/>
            </a:pPr>
            <a:r>
              <a:rPr lang="fr-FR" sz="2200" b="1" dirty="0">
                <a:latin typeface="Lato"/>
                <a:ea typeface="Lato"/>
                <a:cs typeface="Lato"/>
                <a:sym typeface="Lato"/>
              </a:rPr>
              <a:t>Valoriser le travail des ‘catadores’</a:t>
            </a:r>
            <a:r>
              <a:rPr lang="fr-FR" sz="2200" b="0" i="0" u="none" strike="noStrike" cap="none" dirty="0">
                <a:solidFill>
                  <a:srgbClr val="000000"/>
                </a:solidFill>
                <a:latin typeface="Lato"/>
                <a:ea typeface="Lato"/>
                <a:cs typeface="Lato"/>
                <a:sym typeface="Lato"/>
              </a:rPr>
              <a:t>: </a:t>
            </a:r>
            <a:endParaRPr sz="2200" dirty="0">
              <a:latin typeface="Lato"/>
              <a:ea typeface="Lato"/>
              <a:cs typeface="Lato"/>
              <a:sym typeface="Lato"/>
            </a:endParaRPr>
          </a:p>
          <a:p>
            <a:pPr marL="533400" lvl="0" indent="0" algn="just" rtl="0">
              <a:spcBef>
                <a:spcPts val="0"/>
              </a:spcBef>
              <a:spcAft>
                <a:spcPts val="0"/>
              </a:spcAft>
              <a:buNone/>
            </a:pPr>
            <a:r>
              <a:rPr lang="fr-FR" sz="2200" dirty="0">
                <a:latin typeface="Lato"/>
                <a:ea typeface="Lato"/>
                <a:cs typeface="Lato"/>
                <a:sym typeface="Lato"/>
              </a:rPr>
              <a:t>reconnaissance des effets positifs du travail sur les territoires ; développement de nouveaux modèles économiques et d’objectifs sociaux ; articulation des acteurs par la complémentarité.</a:t>
            </a:r>
            <a:endParaRPr sz="2200" dirty="0">
              <a:latin typeface="Lato"/>
              <a:ea typeface="Lato"/>
              <a:cs typeface="Lato"/>
              <a:sym typeface="Lato"/>
            </a:endParaRPr>
          </a:p>
          <a:p>
            <a:pPr marL="533400" lvl="0" indent="0" algn="l" rtl="0">
              <a:spcBef>
                <a:spcPts val="0"/>
              </a:spcBef>
              <a:spcAft>
                <a:spcPts val="0"/>
              </a:spcAft>
              <a:buNone/>
            </a:pPr>
            <a:endParaRPr sz="2200" dirty="0">
              <a:latin typeface="Lato"/>
              <a:ea typeface="Lato"/>
              <a:cs typeface="Lato"/>
              <a:sym typeface="Lato"/>
            </a:endParaRPr>
          </a:p>
          <a:p>
            <a:pPr marL="0" marR="0" lvl="0" indent="0" algn="l" rtl="0">
              <a:lnSpc>
                <a:spcPct val="100000"/>
              </a:lnSpc>
              <a:spcBef>
                <a:spcPts val="0"/>
              </a:spcBef>
              <a:spcAft>
                <a:spcPts val="0"/>
              </a:spcAft>
              <a:buClr>
                <a:srgbClr val="000000"/>
              </a:buClr>
              <a:buSzPts val="3500"/>
              <a:buFont typeface="Helvetica Neue"/>
              <a:buNone/>
            </a:pPr>
            <a:endParaRPr sz="3200" b="1" i="0" u="none" strike="noStrike" cap="none" dirty="0">
              <a:solidFill>
                <a:srgbClr val="3A3A3A"/>
              </a:solidFill>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35"/>
          <p:cNvSpPr txBox="1"/>
          <p:nvPr/>
        </p:nvSpPr>
        <p:spPr>
          <a:xfrm>
            <a:off x="592988" y="867278"/>
            <a:ext cx="8679779" cy="305859"/>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2531"/>
              <a:buFont typeface="Arial"/>
              <a:buNone/>
            </a:pPr>
            <a:r>
              <a:rPr lang="fr-FR" sz="2531" b="1">
                <a:solidFill>
                  <a:srgbClr val="3F3F3F"/>
                </a:solidFill>
                <a:latin typeface="Avenir"/>
                <a:ea typeface="Avenir"/>
                <a:cs typeface="Avenir"/>
                <a:sym typeface="Avenir"/>
              </a:rPr>
              <a:t>Une </a:t>
            </a:r>
            <a:r>
              <a:rPr lang="fr-FR" sz="2531" b="1" i="0" u="none" strike="noStrike" cap="none">
                <a:solidFill>
                  <a:srgbClr val="3F3F3F"/>
                </a:solidFill>
                <a:latin typeface="Avenir"/>
                <a:ea typeface="Avenir"/>
                <a:cs typeface="Avenir"/>
                <a:sym typeface="Avenir"/>
              </a:rPr>
              <a:t>nouvelle configuration entre les acteurs</a:t>
            </a:r>
            <a:endParaRPr sz="2531" b="1" i="0" u="none" strike="noStrike" cap="none">
              <a:solidFill>
                <a:srgbClr val="3F3F3F"/>
              </a:solidFill>
              <a:latin typeface="Avenir"/>
              <a:ea typeface="Avenir"/>
              <a:cs typeface="Avenir"/>
              <a:sym typeface="Avenir"/>
            </a:endParaRPr>
          </a:p>
        </p:txBody>
      </p:sp>
      <p:cxnSp>
        <p:nvCxnSpPr>
          <p:cNvPr id="568" name="Google Shape;568;p35"/>
          <p:cNvCxnSpPr/>
          <p:nvPr/>
        </p:nvCxnSpPr>
        <p:spPr>
          <a:xfrm>
            <a:off x="558962" y="1552557"/>
            <a:ext cx="1274273" cy="20672"/>
          </a:xfrm>
          <a:prstGeom prst="straightConnector1">
            <a:avLst/>
          </a:prstGeom>
          <a:noFill/>
          <a:ln w="19050" cap="flat" cmpd="sng">
            <a:solidFill>
              <a:srgbClr val="FFFFFF"/>
            </a:solidFill>
            <a:prstDash val="solid"/>
            <a:miter lim="400000"/>
            <a:headEnd type="none" w="sm" len="sm"/>
            <a:tailEnd type="none" w="sm" len="sm"/>
          </a:ln>
        </p:spPr>
      </p:cxnSp>
      <p:cxnSp>
        <p:nvCxnSpPr>
          <p:cNvPr id="569" name="Google Shape;569;p35"/>
          <p:cNvCxnSpPr/>
          <p:nvPr/>
        </p:nvCxnSpPr>
        <p:spPr>
          <a:xfrm>
            <a:off x="4132734" y="1546418"/>
            <a:ext cx="5214375" cy="6117"/>
          </a:xfrm>
          <a:prstGeom prst="straightConnector1">
            <a:avLst/>
          </a:prstGeom>
          <a:noFill/>
          <a:ln w="19050" cap="flat" cmpd="sng">
            <a:solidFill>
              <a:srgbClr val="FFFFFF"/>
            </a:solidFill>
            <a:prstDash val="solid"/>
            <a:miter lim="400000"/>
            <a:headEnd type="none" w="sm" len="sm"/>
            <a:tailEnd type="none" w="sm" len="sm"/>
          </a:ln>
        </p:spPr>
      </p:cxnSp>
      <p:sp>
        <p:nvSpPr>
          <p:cNvPr id="570" name="Google Shape;570;p35"/>
          <p:cNvSpPr txBox="1"/>
          <p:nvPr/>
        </p:nvSpPr>
        <p:spPr>
          <a:xfrm>
            <a:off x="558961" y="6080836"/>
            <a:ext cx="1824188" cy="432853"/>
          </a:xfrm>
          <a:prstGeom prst="rect">
            <a:avLst/>
          </a:prstGeom>
          <a:noFill/>
          <a:ln>
            <a:noFill/>
          </a:ln>
        </p:spPr>
        <p:txBody>
          <a:bodyPr spcFirstLastPara="1" wrap="square" lIns="64275" tIns="64275" rIns="64275" bIns="64275" anchor="t" anchorCtr="0">
            <a:spAutoFit/>
          </a:bodyPr>
          <a:lstStyle/>
          <a:p>
            <a:pPr marL="0" marR="0" lvl="0" indent="0" algn="ctr" rtl="0">
              <a:lnSpc>
                <a:spcPct val="100000"/>
              </a:lnSpc>
              <a:spcBef>
                <a:spcPts val="0"/>
              </a:spcBef>
              <a:spcAft>
                <a:spcPts val="0"/>
              </a:spcAft>
              <a:buClr>
                <a:srgbClr val="000000"/>
              </a:buClr>
              <a:buSzPts val="1969"/>
              <a:buFont typeface="Arial"/>
              <a:buNone/>
            </a:pPr>
            <a:r>
              <a:rPr lang="fr-FR" sz="1969" b="0" i="0" u="none" strike="noStrike" cap="none">
                <a:solidFill>
                  <a:srgbClr val="373737"/>
                </a:solidFill>
                <a:latin typeface="Helvetica Neue"/>
                <a:ea typeface="Helvetica Neue"/>
                <a:cs typeface="Helvetica Neue"/>
                <a:sym typeface="Helvetica Neue"/>
              </a:rPr>
              <a:t>SOUZA (2021)</a:t>
            </a:r>
            <a:endParaRPr sz="1266" b="0" i="0" u="none" strike="noStrike" cap="none">
              <a:solidFill>
                <a:srgbClr val="373737"/>
              </a:solidFill>
              <a:latin typeface="Arial"/>
              <a:ea typeface="Arial"/>
              <a:cs typeface="Arial"/>
              <a:sym typeface="Arial"/>
            </a:endParaRPr>
          </a:p>
        </p:txBody>
      </p:sp>
      <p:pic>
        <p:nvPicPr>
          <p:cNvPr id="571" name="Google Shape;571;p35"/>
          <p:cNvPicPr preferRelativeResize="0"/>
          <p:nvPr/>
        </p:nvPicPr>
        <p:blipFill rotWithShape="1">
          <a:blip r:embed="rId3">
            <a:alphaModFix/>
          </a:blip>
          <a:srcRect/>
          <a:stretch/>
        </p:blipFill>
        <p:spPr>
          <a:xfrm>
            <a:off x="1838750" y="1364115"/>
            <a:ext cx="6347384" cy="5248957"/>
          </a:xfrm>
          <a:prstGeom prst="rect">
            <a:avLst/>
          </a:prstGeom>
          <a:noFill/>
          <a:ln>
            <a:noFill/>
          </a:ln>
        </p:spPr>
      </p:pic>
      <p:sp>
        <p:nvSpPr>
          <p:cNvPr id="572" name="Google Shape;572;p35" descr="C:\Users\willi\AppData\Local\Temp\{41E4EDB5-F3B5-49B4-92FD-1ED4573C16C7}.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73" name="Google Shape;573;p35"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74" name="Google Shape;574;p35" descr="C:\Users\willi\AppData\Local\Temp\{7102AC97-5E7D-4451-829A-4D403522804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75" name="Google Shape;575;p35" descr="C:\Users\willi\AppData\Local\Temp\{D5252F1B-C8B1-4EF3-8C7D-BE20F6BFC339}.tmp"/>
          <p:cNvSpPr/>
          <p:nvPr/>
        </p:nvSpPr>
        <p:spPr>
          <a:xfrm>
            <a:off x="425648" y="-95994"/>
            <a:ext cx="214313" cy="214313"/>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576" name="Google Shape;576;p35"/>
          <p:cNvSpPr/>
          <p:nvPr/>
        </p:nvSpPr>
        <p:spPr>
          <a:xfrm>
            <a:off x="381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577" name="Google Shape;577;p35"/>
          <p:cNvSpPr/>
          <p:nvPr/>
        </p:nvSpPr>
        <p:spPr>
          <a:xfrm>
            <a:off x="6475801"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3</a:t>
            </a:r>
            <a:endParaRPr sz="1400" b="0" i="0" u="none" strike="noStrike" cap="none">
              <a:solidFill>
                <a:srgbClr val="000000"/>
              </a:solidFill>
              <a:latin typeface="Arial"/>
              <a:ea typeface="Arial"/>
              <a:cs typeface="Arial"/>
              <a:sym typeface="Arial"/>
            </a:endParaRPr>
          </a:p>
        </p:txBody>
      </p:sp>
      <p:sp>
        <p:nvSpPr>
          <p:cNvPr id="578" name="Google Shape;578;p35"/>
          <p:cNvSpPr/>
          <p:nvPr/>
        </p:nvSpPr>
        <p:spPr>
          <a:xfrm>
            <a:off x="3426602"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386b2ccc85a_0_415"/>
          <p:cNvSpPr/>
          <p:nvPr/>
        </p:nvSpPr>
        <p:spPr>
          <a:xfrm>
            <a:off x="381000" y="0"/>
            <a:ext cx="9144000" cy="6858000"/>
          </a:xfrm>
          <a:prstGeom prst="rect">
            <a:avLst/>
          </a:prstGeom>
          <a:solidFill>
            <a:srgbClr val="DDDDDD">
              <a:alpha val="54120"/>
            </a:srgbClr>
          </a:solidFill>
          <a:ln>
            <a:noFill/>
          </a:ln>
        </p:spPr>
        <p:txBody>
          <a:bodyPr spcFirstLastPara="1" wrap="square" lIns="64900" tIns="64900" rIns="64900" bIns="64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pic>
        <p:nvPicPr>
          <p:cNvPr id="584" name="Google Shape;584;g386b2ccc85a_0_415" descr="image3.jpeg"/>
          <p:cNvPicPr preferRelativeResize="0">
            <a:picLocks noGrp="1"/>
          </p:cNvPicPr>
          <p:nvPr>
            <p:ph type="pic" idx="2"/>
          </p:nvPr>
        </p:nvPicPr>
        <p:blipFill rotWithShape="1">
          <a:blip r:embed="rId3">
            <a:alphaModFix amt="56519"/>
          </a:blip>
          <a:srcRect t="33070" b="39746"/>
          <a:stretch/>
        </p:blipFill>
        <p:spPr>
          <a:xfrm>
            <a:off x="380368" y="0"/>
            <a:ext cx="9144634" cy="1864039"/>
          </a:xfrm>
          <a:prstGeom prst="rect">
            <a:avLst/>
          </a:prstGeom>
          <a:noFill/>
          <a:ln>
            <a:noFill/>
          </a:ln>
          <a:effectLst>
            <a:reflection stA="85240" endPos="40000" fadeDir="5400012" sy="-100000" algn="bl" rotWithShape="0"/>
          </a:effectLst>
        </p:spPr>
      </p:pic>
      <p:sp>
        <p:nvSpPr>
          <p:cNvPr id="585" name="Google Shape;585;g386b2ccc85a_0_415"/>
          <p:cNvSpPr txBox="1"/>
          <p:nvPr/>
        </p:nvSpPr>
        <p:spPr>
          <a:xfrm>
            <a:off x="606789" y="3061168"/>
            <a:ext cx="8691900" cy="1303800"/>
          </a:xfrm>
          <a:prstGeom prst="rect">
            <a:avLst/>
          </a:prstGeom>
          <a:noFill/>
          <a:ln>
            <a:noFill/>
          </a:ln>
        </p:spPr>
        <p:txBody>
          <a:bodyPr spcFirstLastPara="1" wrap="square" lIns="38475" tIns="38475" rIns="38475" bIns="38475" anchor="ctr" anchorCtr="0">
            <a:normAutofit/>
          </a:bodyPr>
          <a:lstStyle/>
          <a:p>
            <a:pPr marL="0" marR="0" lvl="0" indent="0" algn="ctr" rtl="0">
              <a:lnSpc>
                <a:spcPct val="80000"/>
              </a:lnSpc>
              <a:spcBef>
                <a:spcPts val="0"/>
              </a:spcBef>
              <a:spcAft>
                <a:spcPts val="0"/>
              </a:spcAft>
              <a:buClr>
                <a:srgbClr val="000000"/>
              </a:buClr>
              <a:buSzPts val="3500"/>
              <a:buFont typeface="Helvetica Neue"/>
              <a:buNone/>
            </a:pPr>
            <a:endParaRPr sz="2600" b="0"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3500"/>
              <a:buFont typeface="Helvetica Neue"/>
              <a:buNone/>
            </a:pPr>
            <a:r>
              <a:rPr lang="fr-FR" sz="2600" b="1" i="0" u="none" strike="noStrike" cap="none">
                <a:solidFill>
                  <a:srgbClr val="3A3A3A"/>
                </a:solidFill>
                <a:latin typeface="Helvetica Neue"/>
                <a:ea typeface="Helvetica Neue"/>
                <a:cs typeface="Helvetica Neue"/>
                <a:sym typeface="Helvetica Neue"/>
              </a:rPr>
              <a:t>Partie 4: </a:t>
            </a:r>
            <a:r>
              <a:rPr lang="fr-FR" sz="2600" b="1">
                <a:solidFill>
                  <a:srgbClr val="3A3A3A"/>
                </a:solidFill>
                <a:latin typeface="Helvetica Neue"/>
                <a:ea typeface="Helvetica Neue"/>
                <a:cs typeface="Helvetica Neue"/>
                <a:sym typeface="Helvetica Neue"/>
              </a:rPr>
              <a:t>Régulation sociale</a:t>
            </a:r>
            <a:r>
              <a:rPr lang="fr-FR" sz="2600" b="1" i="0" u="none" strike="noStrike" cap="none">
                <a:solidFill>
                  <a:srgbClr val="3A3A3A"/>
                </a:solidFill>
                <a:latin typeface="Helvetica Neue"/>
                <a:ea typeface="Helvetica Neue"/>
                <a:cs typeface="Helvetica Neue"/>
                <a:sym typeface="Helvetica Neue"/>
              </a:rPr>
              <a:t> et </a:t>
            </a:r>
            <a:r>
              <a:rPr lang="fr-FR" sz="2600" b="1">
                <a:solidFill>
                  <a:srgbClr val="3A3A3A"/>
                </a:solidFill>
                <a:latin typeface="Helvetica Neue"/>
                <a:ea typeface="Helvetica Neue"/>
                <a:cs typeface="Helvetica Neue"/>
                <a:sym typeface="Helvetica Neue"/>
              </a:rPr>
              <a:t>públique</a:t>
            </a:r>
            <a:endParaRPr sz="26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g3cab6040970_0_15"/>
          <p:cNvSpPr/>
          <p:nvPr/>
        </p:nvSpPr>
        <p:spPr>
          <a:xfrm>
            <a:off x="-1117469" y="-107814"/>
            <a:ext cx="5525918" cy="7082470"/>
          </a:xfrm>
          <a:custGeom>
            <a:avLst/>
            <a:gdLst/>
            <a:ahLst/>
            <a:cxnLst/>
            <a:rect l="l" t="t" r="r" b="b"/>
            <a:pathLst>
              <a:path w="10186024" h="10610442" extrusionOk="0">
                <a:moveTo>
                  <a:pt x="0" y="0"/>
                </a:moveTo>
                <a:lnTo>
                  <a:pt x="10186024" y="0"/>
                </a:lnTo>
                <a:lnTo>
                  <a:pt x="10186024" y="10610442"/>
                </a:lnTo>
                <a:lnTo>
                  <a:pt x="0" y="10610442"/>
                </a:lnTo>
                <a:lnTo>
                  <a:pt x="0" y="0"/>
                </a:lnTo>
                <a:close/>
              </a:path>
            </a:pathLst>
          </a:custGeom>
          <a:blipFill rotWithShape="1">
            <a:blip r:embed="rId3">
              <a:alphaModFix amt="5000"/>
            </a:blip>
            <a:stretch>
              <a:fillRect/>
            </a:stretch>
          </a:blipFill>
          <a:ln>
            <a:noFill/>
          </a:ln>
        </p:spPr>
      </p:sp>
      <p:sp>
        <p:nvSpPr>
          <p:cNvPr id="591" name="Google Shape;591;g3cab6040970_0_15"/>
          <p:cNvSpPr/>
          <p:nvPr/>
        </p:nvSpPr>
        <p:spPr>
          <a:xfrm rot="-9862674">
            <a:off x="6265723" y="-1200675"/>
            <a:ext cx="5579231" cy="7013334"/>
          </a:xfrm>
          <a:custGeom>
            <a:avLst/>
            <a:gdLst/>
            <a:ahLst/>
            <a:cxnLst/>
            <a:rect l="l" t="t" r="r" b="b"/>
            <a:pathLst>
              <a:path w="10186024" h="10610442" extrusionOk="0">
                <a:moveTo>
                  <a:pt x="0" y="0"/>
                </a:moveTo>
                <a:lnTo>
                  <a:pt x="10186024" y="0"/>
                </a:lnTo>
                <a:lnTo>
                  <a:pt x="10186024" y="10610443"/>
                </a:lnTo>
                <a:lnTo>
                  <a:pt x="0" y="10610443"/>
                </a:lnTo>
                <a:lnTo>
                  <a:pt x="0" y="0"/>
                </a:lnTo>
                <a:close/>
              </a:path>
            </a:pathLst>
          </a:custGeom>
          <a:blipFill rotWithShape="1">
            <a:blip r:embed="rId3">
              <a:alphaModFix amt="5000"/>
            </a:blip>
            <a:stretch>
              <a:fillRect/>
            </a:stretch>
          </a:blipFill>
          <a:ln>
            <a:noFill/>
          </a:ln>
        </p:spPr>
      </p:sp>
      <p:sp>
        <p:nvSpPr>
          <p:cNvPr id="592" name="Google Shape;592;g3cab6040970_0_15"/>
          <p:cNvSpPr/>
          <p:nvPr/>
        </p:nvSpPr>
        <p:spPr>
          <a:xfrm>
            <a:off x="381000" y="0"/>
            <a:ext cx="3049200" cy="403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593" name="Google Shape;593;g3cab6040970_0_15"/>
          <p:cNvSpPr/>
          <p:nvPr/>
        </p:nvSpPr>
        <p:spPr>
          <a:xfrm>
            <a:off x="6475801" y="0"/>
            <a:ext cx="3049200" cy="4032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a:t>
            </a:r>
            <a:r>
              <a:rPr lang="fr-FR" sz="1837">
                <a:solidFill>
                  <a:schemeClr val="lt1"/>
                </a:solidFill>
              </a:rPr>
              <a:t>4</a:t>
            </a:r>
            <a:endParaRPr sz="1400" b="0" i="0" u="none" strike="noStrike" cap="none">
              <a:solidFill>
                <a:srgbClr val="000000"/>
              </a:solidFill>
              <a:latin typeface="Arial"/>
              <a:ea typeface="Arial"/>
              <a:cs typeface="Arial"/>
              <a:sym typeface="Arial"/>
            </a:endParaRPr>
          </a:p>
        </p:txBody>
      </p:sp>
      <p:sp>
        <p:nvSpPr>
          <p:cNvPr id="594" name="Google Shape;594;g3cab6040970_0_15"/>
          <p:cNvSpPr/>
          <p:nvPr/>
        </p:nvSpPr>
        <p:spPr>
          <a:xfrm>
            <a:off x="3426602" y="0"/>
            <a:ext cx="3049200" cy="403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pic>
        <p:nvPicPr>
          <p:cNvPr id="595" name="Google Shape;595;g3cab6040970_0_15"/>
          <p:cNvPicPr preferRelativeResize="0"/>
          <p:nvPr/>
        </p:nvPicPr>
        <p:blipFill rotWithShape="1">
          <a:blip r:embed="rId4">
            <a:alphaModFix/>
          </a:blip>
          <a:srcRect l="8729" t="36708" r="1824"/>
          <a:stretch/>
        </p:blipFill>
        <p:spPr>
          <a:xfrm>
            <a:off x="270250" y="1956027"/>
            <a:ext cx="9365501" cy="3820951"/>
          </a:xfrm>
          <a:prstGeom prst="rect">
            <a:avLst/>
          </a:prstGeom>
          <a:noFill/>
          <a:ln>
            <a:noFill/>
          </a:ln>
        </p:spPr>
      </p:pic>
      <p:sp>
        <p:nvSpPr>
          <p:cNvPr id="596" name="Google Shape;596;g3cab6040970_0_15"/>
          <p:cNvSpPr txBox="1"/>
          <p:nvPr/>
        </p:nvSpPr>
        <p:spPr>
          <a:xfrm>
            <a:off x="592988" y="1043472"/>
            <a:ext cx="8679900" cy="306000"/>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80000"/>
              </a:lnSpc>
              <a:spcBef>
                <a:spcPts val="0"/>
              </a:spcBef>
              <a:spcAft>
                <a:spcPts val="0"/>
              </a:spcAft>
              <a:buClr>
                <a:srgbClr val="000000"/>
              </a:buClr>
              <a:buSzPts val="2531"/>
              <a:buFont typeface="Arial"/>
              <a:buNone/>
            </a:pPr>
            <a:r>
              <a:rPr lang="fr-FR" sz="2531" b="1">
                <a:solidFill>
                  <a:srgbClr val="3F3F3F"/>
                </a:solidFill>
                <a:latin typeface="Avenir"/>
                <a:ea typeface="Avenir"/>
                <a:cs typeface="Avenir"/>
                <a:sym typeface="Avenir"/>
              </a:rPr>
              <a:t>Le Fórum Participatif et le projet « Diagnostic Participatif des Collectes Sélectives avec la participation des ‘Catadores’ à Belo Horizonte »</a:t>
            </a:r>
            <a:endParaRPr sz="2531" b="1" i="0" u="none" strike="noStrike" cap="none">
              <a:solidFill>
                <a:srgbClr val="3F3F3F"/>
              </a:solidFill>
              <a:latin typeface="Avenir"/>
              <a:ea typeface="Avenir"/>
              <a:cs typeface="Avenir"/>
              <a:sym typeface="Aveni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386b2ccc85a_0_572"/>
          <p:cNvSpPr txBox="1"/>
          <p:nvPr/>
        </p:nvSpPr>
        <p:spPr>
          <a:xfrm>
            <a:off x="5116949" y="731567"/>
            <a:ext cx="3765600" cy="1231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2000" b="1">
                <a:latin typeface="Lato"/>
                <a:ea typeface="Lato"/>
                <a:cs typeface="Lato"/>
                <a:sym typeface="Lato"/>
              </a:rPr>
              <a:t>Embryons de laboratoire: </a:t>
            </a:r>
            <a:br>
              <a:rPr lang="fr-FR" sz="2000" b="1">
                <a:latin typeface="Lato"/>
                <a:ea typeface="Lato"/>
                <a:cs typeface="Lato"/>
                <a:sym typeface="Lato"/>
              </a:rPr>
            </a:br>
            <a:r>
              <a:rPr lang="fr-FR" sz="2000">
                <a:latin typeface="Lato"/>
                <a:ea typeface="Lato"/>
                <a:cs typeface="Lato"/>
                <a:sym typeface="Lato"/>
              </a:rPr>
              <a:t>nouvelles formes de travailler plus pertinents qui émergent aux écosystèmes</a:t>
            </a:r>
            <a:endParaRPr sz="2000"/>
          </a:p>
        </p:txBody>
      </p:sp>
      <p:sp>
        <p:nvSpPr>
          <p:cNvPr id="602" name="Google Shape;602;g386b2ccc85a_0_572"/>
          <p:cNvSpPr/>
          <p:nvPr/>
        </p:nvSpPr>
        <p:spPr>
          <a:xfrm>
            <a:off x="-1117469" y="-107814"/>
            <a:ext cx="5525918" cy="7082470"/>
          </a:xfrm>
          <a:custGeom>
            <a:avLst/>
            <a:gdLst/>
            <a:ahLst/>
            <a:cxnLst/>
            <a:rect l="l" t="t" r="r" b="b"/>
            <a:pathLst>
              <a:path w="10186024" h="10610442" extrusionOk="0">
                <a:moveTo>
                  <a:pt x="0" y="0"/>
                </a:moveTo>
                <a:lnTo>
                  <a:pt x="10186024" y="0"/>
                </a:lnTo>
                <a:lnTo>
                  <a:pt x="10186024" y="10610442"/>
                </a:lnTo>
                <a:lnTo>
                  <a:pt x="0" y="10610442"/>
                </a:lnTo>
                <a:lnTo>
                  <a:pt x="0" y="0"/>
                </a:lnTo>
                <a:close/>
              </a:path>
            </a:pathLst>
          </a:custGeom>
          <a:blipFill rotWithShape="1">
            <a:blip r:embed="rId3">
              <a:alphaModFix amt="5000"/>
            </a:blip>
            <a:stretch>
              <a:fillRect/>
            </a:stretch>
          </a:blipFill>
          <a:ln>
            <a:noFill/>
          </a:ln>
        </p:spPr>
      </p:sp>
      <p:sp>
        <p:nvSpPr>
          <p:cNvPr id="603" name="Google Shape;603;g386b2ccc85a_0_572"/>
          <p:cNvSpPr/>
          <p:nvPr/>
        </p:nvSpPr>
        <p:spPr>
          <a:xfrm rot="-9862674">
            <a:off x="6528148" y="-1305650"/>
            <a:ext cx="5579231" cy="7013334"/>
          </a:xfrm>
          <a:custGeom>
            <a:avLst/>
            <a:gdLst/>
            <a:ahLst/>
            <a:cxnLst/>
            <a:rect l="l" t="t" r="r" b="b"/>
            <a:pathLst>
              <a:path w="10186024" h="10610442" extrusionOk="0">
                <a:moveTo>
                  <a:pt x="0" y="0"/>
                </a:moveTo>
                <a:lnTo>
                  <a:pt x="10186024" y="0"/>
                </a:lnTo>
                <a:lnTo>
                  <a:pt x="10186024" y="10610443"/>
                </a:lnTo>
                <a:lnTo>
                  <a:pt x="0" y="10610443"/>
                </a:lnTo>
                <a:lnTo>
                  <a:pt x="0" y="0"/>
                </a:lnTo>
                <a:close/>
              </a:path>
            </a:pathLst>
          </a:custGeom>
          <a:blipFill rotWithShape="1">
            <a:blip r:embed="rId3">
              <a:alphaModFix amt="5000"/>
            </a:blip>
            <a:stretch>
              <a:fillRect/>
            </a:stretch>
          </a:blipFill>
          <a:ln>
            <a:noFill/>
          </a:ln>
        </p:spPr>
      </p:sp>
      <p:sp>
        <p:nvSpPr>
          <p:cNvPr id="604" name="Google Shape;604;g386b2ccc85a_0_572"/>
          <p:cNvSpPr txBox="1"/>
          <p:nvPr/>
        </p:nvSpPr>
        <p:spPr>
          <a:xfrm>
            <a:off x="5066831" y="5076033"/>
            <a:ext cx="3556200" cy="923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2000" b="1"/>
              <a:t>Règles, conventions, lois: </a:t>
            </a:r>
            <a:r>
              <a:rPr lang="fr-FR" sz="2000"/>
              <a:t>limites et contradictions des modèles actuels</a:t>
            </a:r>
            <a:endParaRPr sz="2000"/>
          </a:p>
        </p:txBody>
      </p:sp>
      <p:sp>
        <p:nvSpPr>
          <p:cNvPr id="605" name="Google Shape;605;g386b2ccc85a_0_572"/>
          <p:cNvSpPr/>
          <p:nvPr/>
        </p:nvSpPr>
        <p:spPr>
          <a:xfrm>
            <a:off x="1407257" y="891267"/>
            <a:ext cx="622500" cy="1830300"/>
          </a:xfrm>
          <a:prstGeom prst="bentArrow">
            <a:avLst>
              <a:gd name="adj1" fmla="val 16669"/>
              <a:gd name="adj2" fmla="val 25000"/>
              <a:gd name="adj3" fmla="val 25000"/>
              <a:gd name="adj4" fmla="val 43750"/>
            </a:avLst>
          </a:prstGeom>
          <a:solidFill>
            <a:srgbClr val="0D8C34"/>
          </a:solidFill>
          <a:ln>
            <a:noFill/>
          </a:ln>
        </p:spPr>
        <p:txBody>
          <a:bodyPr spcFirstLastPara="1" wrap="square" lIns="53325" tIns="53325" rIns="53325" bIns="53325" anchor="ctr" anchorCtr="0">
            <a:noAutofit/>
          </a:bodyPr>
          <a:lstStyle/>
          <a:p>
            <a:pPr marL="0" lvl="0" indent="0" algn="ctr" rtl="0">
              <a:spcBef>
                <a:spcPts val="0"/>
              </a:spcBef>
              <a:spcAft>
                <a:spcPts val="0"/>
              </a:spcAft>
              <a:buNone/>
            </a:pPr>
            <a:endParaRPr sz="800">
              <a:latin typeface="Calibri"/>
              <a:ea typeface="Calibri"/>
              <a:cs typeface="Calibri"/>
              <a:sym typeface="Calibri"/>
            </a:endParaRPr>
          </a:p>
        </p:txBody>
      </p:sp>
      <p:sp>
        <p:nvSpPr>
          <p:cNvPr id="606" name="Google Shape;606;g386b2ccc85a_0_572"/>
          <p:cNvSpPr/>
          <p:nvPr/>
        </p:nvSpPr>
        <p:spPr>
          <a:xfrm rot="10800000" flipH="1">
            <a:off x="1424726" y="3786233"/>
            <a:ext cx="587700" cy="1830300"/>
          </a:xfrm>
          <a:prstGeom prst="bentArrow">
            <a:avLst>
              <a:gd name="adj1" fmla="val 16669"/>
              <a:gd name="adj2" fmla="val 25000"/>
              <a:gd name="adj3" fmla="val 25000"/>
              <a:gd name="adj4" fmla="val 43750"/>
            </a:avLst>
          </a:prstGeom>
          <a:solidFill>
            <a:srgbClr val="0D8C34"/>
          </a:solidFill>
          <a:ln>
            <a:noFill/>
          </a:ln>
        </p:spPr>
        <p:txBody>
          <a:bodyPr spcFirstLastPara="1" wrap="square" lIns="53325" tIns="53325" rIns="53325" bIns="53325" anchor="ctr" anchorCtr="0">
            <a:noAutofit/>
          </a:bodyPr>
          <a:lstStyle/>
          <a:p>
            <a:pPr marL="0" lvl="0" indent="0" algn="ctr" rtl="0">
              <a:spcBef>
                <a:spcPts val="0"/>
              </a:spcBef>
              <a:spcAft>
                <a:spcPts val="0"/>
              </a:spcAft>
              <a:buNone/>
            </a:pPr>
            <a:endParaRPr sz="800">
              <a:latin typeface="Calibri"/>
              <a:ea typeface="Calibri"/>
              <a:cs typeface="Calibri"/>
              <a:sym typeface="Calibri"/>
            </a:endParaRPr>
          </a:p>
        </p:txBody>
      </p:sp>
      <p:cxnSp>
        <p:nvCxnSpPr>
          <p:cNvPr id="607" name="Google Shape;607;g386b2ccc85a_0_572"/>
          <p:cNvCxnSpPr/>
          <p:nvPr/>
        </p:nvCxnSpPr>
        <p:spPr>
          <a:xfrm>
            <a:off x="4447381" y="1081667"/>
            <a:ext cx="269700" cy="0"/>
          </a:xfrm>
          <a:prstGeom prst="straightConnector1">
            <a:avLst/>
          </a:prstGeom>
          <a:noFill/>
          <a:ln w="66675" cap="flat" cmpd="sng">
            <a:solidFill>
              <a:srgbClr val="0D8C34"/>
            </a:solidFill>
            <a:prstDash val="solid"/>
            <a:round/>
            <a:headEnd type="none" w="med" len="med"/>
            <a:tailEnd type="none" w="med" len="med"/>
          </a:ln>
        </p:spPr>
      </p:cxnSp>
      <p:cxnSp>
        <p:nvCxnSpPr>
          <p:cNvPr id="608" name="Google Shape;608;g386b2ccc85a_0_572"/>
          <p:cNvCxnSpPr/>
          <p:nvPr/>
        </p:nvCxnSpPr>
        <p:spPr>
          <a:xfrm>
            <a:off x="4447381" y="5426133"/>
            <a:ext cx="269700" cy="0"/>
          </a:xfrm>
          <a:prstGeom prst="straightConnector1">
            <a:avLst/>
          </a:prstGeom>
          <a:noFill/>
          <a:ln w="66675" cap="flat" cmpd="sng">
            <a:solidFill>
              <a:srgbClr val="0D8C34"/>
            </a:solidFill>
            <a:prstDash val="solid"/>
            <a:round/>
            <a:headEnd type="none" w="med" len="med"/>
            <a:tailEnd type="none" w="med" len="med"/>
          </a:ln>
        </p:spPr>
      </p:cxnSp>
      <p:sp>
        <p:nvSpPr>
          <p:cNvPr id="609" name="Google Shape;609;g386b2ccc85a_0_572"/>
          <p:cNvSpPr txBox="1"/>
          <p:nvPr/>
        </p:nvSpPr>
        <p:spPr>
          <a:xfrm>
            <a:off x="2472278" y="1431767"/>
            <a:ext cx="1009800" cy="307800"/>
          </a:xfrm>
          <a:prstGeom prst="rect">
            <a:avLst/>
          </a:prstGeom>
          <a:solidFill>
            <a:srgbClr val="074B1C"/>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2000" b="1">
                <a:solidFill>
                  <a:schemeClr val="lt1"/>
                </a:solidFill>
                <a:latin typeface="Lato"/>
                <a:ea typeface="Lato"/>
                <a:cs typeface="Lato"/>
                <a:sym typeface="Lato"/>
              </a:rPr>
              <a:t>Travail</a:t>
            </a:r>
            <a:endParaRPr sz="2000">
              <a:solidFill>
                <a:schemeClr val="lt1"/>
              </a:solidFill>
            </a:endParaRPr>
          </a:p>
        </p:txBody>
      </p:sp>
      <p:sp>
        <p:nvSpPr>
          <p:cNvPr id="610" name="Google Shape;610;g386b2ccc85a_0_572"/>
          <p:cNvSpPr txBox="1"/>
          <p:nvPr/>
        </p:nvSpPr>
        <p:spPr>
          <a:xfrm>
            <a:off x="2472291" y="5836033"/>
            <a:ext cx="1696500" cy="307800"/>
          </a:xfrm>
          <a:prstGeom prst="rect">
            <a:avLst/>
          </a:prstGeom>
          <a:solidFill>
            <a:srgbClr val="074B1C"/>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2000" b="1">
                <a:solidFill>
                  <a:schemeClr val="lt1"/>
                </a:solidFill>
                <a:latin typeface="Lato"/>
                <a:ea typeface="Lato"/>
                <a:cs typeface="Lato"/>
                <a:sym typeface="Lato"/>
              </a:rPr>
              <a:t>Institutionelle</a:t>
            </a:r>
            <a:endParaRPr sz="2000">
              <a:solidFill>
                <a:schemeClr val="lt1"/>
              </a:solidFill>
            </a:endParaRPr>
          </a:p>
        </p:txBody>
      </p:sp>
      <p:sp>
        <p:nvSpPr>
          <p:cNvPr id="611" name="Google Shape;611;g386b2ccc85a_0_572"/>
          <p:cNvSpPr txBox="1"/>
          <p:nvPr/>
        </p:nvSpPr>
        <p:spPr>
          <a:xfrm>
            <a:off x="115307" y="3078800"/>
            <a:ext cx="9576900" cy="307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r-FR" sz="2000" b="1">
                <a:latin typeface="Lato"/>
                <a:ea typeface="Lato"/>
                <a:cs typeface="Lato"/>
                <a:sym typeface="Lato"/>
              </a:rPr>
              <a:t>Pratiques de Gestion de Déchets Urbains </a:t>
            </a:r>
            <a:endParaRPr sz="2000"/>
          </a:p>
        </p:txBody>
      </p:sp>
      <p:sp>
        <p:nvSpPr>
          <p:cNvPr id="612" name="Google Shape;612;g386b2ccc85a_0_572"/>
          <p:cNvSpPr txBox="1"/>
          <p:nvPr/>
        </p:nvSpPr>
        <p:spPr>
          <a:xfrm>
            <a:off x="2472277" y="731568"/>
            <a:ext cx="15753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2000" b="1">
                <a:latin typeface="Lato"/>
                <a:ea typeface="Lato"/>
                <a:cs typeface="Lato"/>
                <a:sym typeface="Lato"/>
              </a:rPr>
              <a:t>régulations sociales</a:t>
            </a:r>
            <a:endParaRPr sz="2000"/>
          </a:p>
        </p:txBody>
      </p:sp>
      <p:sp>
        <p:nvSpPr>
          <p:cNvPr id="613" name="Google Shape;613;g386b2ccc85a_0_572"/>
          <p:cNvSpPr/>
          <p:nvPr/>
        </p:nvSpPr>
        <p:spPr>
          <a:xfrm>
            <a:off x="381000" y="0"/>
            <a:ext cx="3049200" cy="403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614" name="Google Shape;614;g386b2ccc85a_0_572"/>
          <p:cNvSpPr/>
          <p:nvPr/>
        </p:nvSpPr>
        <p:spPr>
          <a:xfrm>
            <a:off x="6475801" y="0"/>
            <a:ext cx="3049200" cy="4032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a:t>
            </a:r>
            <a:r>
              <a:rPr lang="fr-FR" sz="1837">
                <a:solidFill>
                  <a:schemeClr val="lt1"/>
                </a:solidFill>
              </a:rPr>
              <a:t>4</a:t>
            </a:r>
            <a:endParaRPr sz="1400" b="0" i="0" u="none" strike="noStrike" cap="none">
              <a:solidFill>
                <a:srgbClr val="000000"/>
              </a:solidFill>
              <a:latin typeface="Arial"/>
              <a:ea typeface="Arial"/>
              <a:cs typeface="Arial"/>
              <a:sym typeface="Arial"/>
            </a:endParaRPr>
          </a:p>
        </p:txBody>
      </p:sp>
      <p:sp>
        <p:nvSpPr>
          <p:cNvPr id="615" name="Google Shape;615;g386b2ccc85a_0_572"/>
          <p:cNvSpPr/>
          <p:nvPr/>
        </p:nvSpPr>
        <p:spPr>
          <a:xfrm>
            <a:off x="3426602" y="0"/>
            <a:ext cx="3049200" cy="403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616" name="Google Shape;616;g386b2ccc85a_0_572"/>
          <p:cNvSpPr txBox="1"/>
          <p:nvPr/>
        </p:nvSpPr>
        <p:spPr>
          <a:xfrm>
            <a:off x="2472278" y="5076037"/>
            <a:ext cx="21501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2000" b="1">
                <a:latin typeface="Lato"/>
                <a:ea typeface="Lato"/>
                <a:cs typeface="Lato"/>
                <a:sym typeface="Lato"/>
              </a:rPr>
              <a:t>régulations publiques</a:t>
            </a:r>
            <a:endParaRPr sz="20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386b2ccc85a_0_588"/>
          <p:cNvSpPr/>
          <p:nvPr/>
        </p:nvSpPr>
        <p:spPr>
          <a:xfrm>
            <a:off x="-1117469" y="-107814"/>
            <a:ext cx="5525918" cy="7082470"/>
          </a:xfrm>
          <a:custGeom>
            <a:avLst/>
            <a:gdLst/>
            <a:ahLst/>
            <a:cxnLst/>
            <a:rect l="l" t="t" r="r" b="b"/>
            <a:pathLst>
              <a:path w="10186024" h="10610442" extrusionOk="0">
                <a:moveTo>
                  <a:pt x="0" y="0"/>
                </a:moveTo>
                <a:lnTo>
                  <a:pt x="10186024" y="0"/>
                </a:lnTo>
                <a:lnTo>
                  <a:pt x="10186024" y="10610442"/>
                </a:lnTo>
                <a:lnTo>
                  <a:pt x="0" y="10610442"/>
                </a:lnTo>
                <a:lnTo>
                  <a:pt x="0" y="0"/>
                </a:lnTo>
                <a:close/>
              </a:path>
            </a:pathLst>
          </a:custGeom>
          <a:blipFill rotWithShape="1">
            <a:blip r:embed="rId3">
              <a:alphaModFix amt="5000"/>
            </a:blip>
            <a:stretch>
              <a:fillRect/>
            </a:stretch>
          </a:blipFill>
          <a:ln>
            <a:noFill/>
          </a:ln>
        </p:spPr>
      </p:sp>
      <p:sp>
        <p:nvSpPr>
          <p:cNvPr id="622" name="Google Shape;622;g386b2ccc85a_0_588"/>
          <p:cNvSpPr/>
          <p:nvPr/>
        </p:nvSpPr>
        <p:spPr>
          <a:xfrm rot="-9862674">
            <a:off x="6374706" y="-2301101"/>
            <a:ext cx="5579231" cy="7013334"/>
          </a:xfrm>
          <a:custGeom>
            <a:avLst/>
            <a:gdLst/>
            <a:ahLst/>
            <a:cxnLst/>
            <a:rect l="l" t="t" r="r" b="b"/>
            <a:pathLst>
              <a:path w="10186024" h="10610442" extrusionOk="0">
                <a:moveTo>
                  <a:pt x="0" y="0"/>
                </a:moveTo>
                <a:lnTo>
                  <a:pt x="10186024" y="0"/>
                </a:lnTo>
                <a:lnTo>
                  <a:pt x="10186024" y="10610443"/>
                </a:lnTo>
                <a:lnTo>
                  <a:pt x="0" y="10610443"/>
                </a:lnTo>
                <a:lnTo>
                  <a:pt x="0" y="0"/>
                </a:lnTo>
                <a:close/>
              </a:path>
            </a:pathLst>
          </a:custGeom>
          <a:blipFill rotWithShape="1">
            <a:blip r:embed="rId3">
              <a:alphaModFix amt="5000"/>
            </a:blip>
            <a:stretch>
              <a:fillRect/>
            </a:stretch>
          </a:blipFill>
          <a:ln>
            <a:noFill/>
          </a:ln>
        </p:spPr>
      </p:sp>
      <p:sp>
        <p:nvSpPr>
          <p:cNvPr id="623" name="Google Shape;623;g386b2ccc85a_0_588"/>
          <p:cNvSpPr/>
          <p:nvPr/>
        </p:nvSpPr>
        <p:spPr>
          <a:xfrm>
            <a:off x="1407257" y="891267"/>
            <a:ext cx="622500" cy="1830300"/>
          </a:xfrm>
          <a:prstGeom prst="bentArrow">
            <a:avLst>
              <a:gd name="adj1" fmla="val 16669"/>
              <a:gd name="adj2" fmla="val 25000"/>
              <a:gd name="adj3" fmla="val 25000"/>
              <a:gd name="adj4" fmla="val 43750"/>
            </a:avLst>
          </a:prstGeom>
          <a:solidFill>
            <a:srgbClr val="0D8C34"/>
          </a:solidFill>
          <a:ln>
            <a:noFill/>
          </a:ln>
        </p:spPr>
        <p:txBody>
          <a:bodyPr spcFirstLastPara="1" wrap="square" lIns="53325" tIns="53325" rIns="53325" bIns="53325" anchor="ctr" anchorCtr="0">
            <a:noAutofit/>
          </a:bodyPr>
          <a:lstStyle/>
          <a:p>
            <a:pPr marL="0" lvl="0" indent="0" algn="ctr" rtl="0">
              <a:spcBef>
                <a:spcPts val="0"/>
              </a:spcBef>
              <a:spcAft>
                <a:spcPts val="0"/>
              </a:spcAft>
              <a:buNone/>
            </a:pPr>
            <a:endParaRPr sz="800">
              <a:latin typeface="Calibri"/>
              <a:ea typeface="Calibri"/>
              <a:cs typeface="Calibri"/>
              <a:sym typeface="Calibri"/>
            </a:endParaRPr>
          </a:p>
        </p:txBody>
      </p:sp>
      <p:sp>
        <p:nvSpPr>
          <p:cNvPr id="624" name="Google Shape;624;g386b2ccc85a_0_588"/>
          <p:cNvSpPr/>
          <p:nvPr/>
        </p:nvSpPr>
        <p:spPr>
          <a:xfrm rot="10800000" flipH="1">
            <a:off x="1424726" y="3786233"/>
            <a:ext cx="587700" cy="1830300"/>
          </a:xfrm>
          <a:prstGeom prst="bentArrow">
            <a:avLst>
              <a:gd name="adj1" fmla="val 16669"/>
              <a:gd name="adj2" fmla="val 25000"/>
              <a:gd name="adj3" fmla="val 25000"/>
              <a:gd name="adj4" fmla="val 43750"/>
            </a:avLst>
          </a:prstGeom>
          <a:solidFill>
            <a:srgbClr val="0D8C34"/>
          </a:solidFill>
          <a:ln>
            <a:noFill/>
          </a:ln>
        </p:spPr>
        <p:txBody>
          <a:bodyPr spcFirstLastPara="1" wrap="square" lIns="53325" tIns="53325" rIns="53325" bIns="53325" anchor="ctr" anchorCtr="0">
            <a:noAutofit/>
          </a:bodyPr>
          <a:lstStyle/>
          <a:p>
            <a:pPr marL="0" lvl="0" indent="0" algn="ctr" rtl="0">
              <a:spcBef>
                <a:spcPts val="0"/>
              </a:spcBef>
              <a:spcAft>
                <a:spcPts val="0"/>
              </a:spcAft>
              <a:buNone/>
            </a:pPr>
            <a:endParaRPr sz="800">
              <a:latin typeface="Calibri"/>
              <a:ea typeface="Calibri"/>
              <a:cs typeface="Calibri"/>
              <a:sym typeface="Calibri"/>
            </a:endParaRPr>
          </a:p>
        </p:txBody>
      </p:sp>
      <p:sp>
        <p:nvSpPr>
          <p:cNvPr id="625" name="Google Shape;625;g386b2ccc85a_0_588"/>
          <p:cNvSpPr txBox="1"/>
          <p:nvPr/>
        </p:nvSpPr>
        <p:spPr>
          <a:xfrm>
            <a:off x="2472291" y="5836033"/>
            <a:ext cx="1696500" cy="307800"/>
          </a:xfrm>
          <a:prstGeom prst="rect">
            <a:avLst/>
          </a:prstGeom>
          <a:solidFill>
            <a:srgbClr val="074B1C"/>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2000" b="1">
                <a:solidFill>
                  <a:schemeClr val="lt1"/>
                </a:solidFill>
                <a:latin typeface="Lato"/>
                <a:ea typeface="Lato"/>
                <a:cs typeface="Lato"/>
                <a:sym typeface="Lato"/>
              </a:rPr>
              <a:t>Institutionnel</a:t>
            </a:r>
            <a:endParaRPr sz="2000">
              <a:solidFill>
                <a:schemeClr val="lt1"/>
              </a:solidFill>
            </a:endParaRPr>
          </a:p>
        </p:txBody>
      </p:sp>
      <p:sp>
        <p:nvSpPr>
          <p:cNvPr id="626" name="Google Shape;626;g386b2ccc85a_0_588"/>
          <p:cNvSpPr txBox="1"/>
          <p:nvPr/>
        </p:nvSpPr>
        <p:spPr>
          <a:xfrm>
            <a:off x="1151982" y="3078800"/>
            <a:ext cx="3794100" cy="3078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r-FR" sz="2000" b="1">
                <a:latin typeface="Lato"/>
                <a:ea typeface="Lato"/>
                <a:cs typeface="Lato"/>
                <a:sym typeface="Lato"/>
              </a:rPr>
              <a:t>Intégration de ces pratiques?</a:t>
            </a:r>
            <a:endParaRPr sz="2000"/>
          </a:p>
        </p:txBody>
      </p:sp>
      <p:sp>
        <p:nvSpPr>
          <p:cNvPr id="627" name="Google Shape;627;g386b2ccc85a_0_588"/>
          <p:cNvSpPr txBox="1"/>
          <p:nvPr/>
        </p:nvSpPr>
        <p:spPr>
          <a:xfrm>
            <a:off x="2472277" y="731568"/>
            <a:ext cx="15753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2000" b="1">
                <a:latin typeface="Lato"/>
                <a:ea typeface="Lato"/>
                <a:cs typeface="Lato"/>
                <a:sym typeface="Lato"/>
              </a:rPr>
              <a:t>régulations sociales</a:t>
            </a:r>
            <a:endParaRPr sz="2000"/>
          </a:p>
        </p:txBody>
      </p:sp>
      <p:sp>
        <p:nvSpPr>
          <p:cNvPr id="628" name="Google Shape;628;g386b2ccc85a_0_588"/>
          <p:cNvSpPr txBox="1"/>
          <p:nvPr/>
        </p:nvSpPr>
        <p:spPr>
          <a:xfrm>
            <a:off x="2472278" y="5076037"/>
            <a:ext cx="21501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2000" b="1">
                <a:latin typeface="Lato"/>
                <a:ea typeface="Lato"/>
                <a:cs typeface="Lato"/>
                <a:sym typeface="Lato"/>
              </a:rPr>
              <a:t>régulations </a:t>
            </a:r>
            <a:endParaRPr sz="2000" b="1">
              <a:latin typeface="Lato"/>
              <a:ea typeface="Lato"/>
              <a:cs typeface="Lato"/>
              <a:sym typeface="Lato"/>
            </a:endParaRPr>
          </a:p>
          <a:p>
            <a:pPr marL="0" marR="0" lvl="0" indent="0" algn="l" rtl="0">
              <a:lnSpc>
                <a:spcPct val="100000"/>
              </a:lnSpc>
              <a:spcBef>
                <a:spcPts val="0"/>
              </a:spcBef>
              <a:spcAft>
                <a:spcPts val="0"/>
              </a:spcAft>
              <a:buNone/>
            </a:pPr>
            <a:r>
              <a:rPr lang="fr-FR" sz="2000" b="1">
                <a:latin typeface="Lato"/>
                <a:ea typeface="Lato"/>
                <a:cs typeface="Lato"/>
                <a:sym typeface="Lato"/>
              </a:rPr>
              <a:t>publiques</a:t>
            </a:r>
            <a:endParaRPr sz="2000"/>
          </a:p>
        </p:txBody>
      </p:sp>
      <p:sp>
        <p:nvSpPr>
          <p:cNvPr id="629" name="Google Shape;629;g386b2ccc85a_0_588"/>
          <p:cNvSpPr/>
          <p:nvPr/>
        </p:nvSpPr>
        <p:spPr>
          <a:xfrm rot="10800000">
            <a:off x="3909562" y="3772676"/>
            <a:ext cx="622500" cy="1830300"/>
          </a:xfrm>
          <a:prstGeom prst="bentArrow">
            <a:avLst>
              <a:gd name="adj1" fmla="val 16669"/>
              <a:gd name="adj2" fmla="val 25000"/>
              <a:gd name="adj3" fmla="val 25000"/>
              <a:gd name="adj4" fmla="val 43750"/>
            </a:avLst>
          </a:prstGeom>
          <a:solidFill>
            <a:srgbClr val="0D8C34"/>
          </a:solidFill>
          <a:ln>
            <a:noFill/>
          </a:ln>
        </p:spPr>
        <p:txBody>
          <a:bodyPr spcFirstLastPara="1" wrap="square" lIns="53325" tIns="53325" rIns="53325" bIns="53325" anchor="ctr" anchorCtr="0">
            <a:noAutofit/>
          </a:bodyPr>
          <a:lstStyle/>
          <a:p>
            <a:pPr marL="0" lvl="0" indent="0" algn="ctr" rtl="0">
              <a:spcBef>
                <a:spcPts val="0"/>
              </a:spcBef>
              <a:spcAft>
                <a:spcPts val="0"/>
              </a:spcAft>
              <a:buNone/>
            </a:pPr>
            <a:endParaRPr sz="800">
              <a:latin typeface="Calibri"/>
              <a:ea typeface="Calibri"/>
              <a:cs typeface="Calibri"/>
              <a:sym typeface="Calibri"/>
            </a:endParaRPr>
          </a:p>
        </p:txBody>
      </p:sp>
      <p:sp>
        <p:nvSpPr>
          <p:cNvPr id="630" name="Google Shape;630;g386b2ccc85a_0_588"/>
          <p:cNvSpPr/>
          <p:nvPr/>
        </p:nvSpPr>
        <p:spPr>
          <a:xfrm flipH="1">
            <a:off x="3924417" y="891267"/>
            <a:ext cx="587700" cy="1830300"/>
          </a:xfrm>
          <a:prstGeom prst="bentArrow">
            <a:avLst>
              <a:gd name="adj1" fmla="val 16669"/>
              <a:gd name="adj2" fmla="val 25000"/>
              <a:gd name="adj3" fmla="val 25000"/>
              <a:gd name="adj4" fmla="val 43750"/>
            </a:avLst>
          </a:prstGeom>
          <a:solidFill>
            <a:srgbClr val="0D8C34"/>
          </a:solidFill>
          <a:ln>
            <a:noFill/>
          </a:ln>
        </p:spPr>
        <p:txBody>
          <a:bodyPr spcFirstLastPara="1" wrap="square" lIns="53325" tIns="53325" rIns="53325" bIns="53325" anchor="ctr" anchorCtr="0">
            <a:noAutofit/>
          </a:bodyPr>
          <a:lstStyle/>
          <a:p>
            <a:pPr marL="0" lvl="0" indent="0" algn="ctr" rtl="0">
              <a:spcBef>
                <a:spcPts val="0"/>
              </a:spcBef>
              <a:spcAft>
                <a:spcPts val="0"/>
              </a:spcAft>
              <a:buNone/>
            </a:pPr>
            <a:endParaRPr sz="800">
              <a:latin typeface="Calibri"/>
              <a:ea typeface="Calibri"/>
              <a:cs typeface="Calibri"/>
              <a:sym typeface="Calibri"/>
            </a:endParaRPr>
          </a:p>
        </p:txBody>
      </p:sp>
      <p:sp>
        <p:nvSpPr>
          <p:cNvPr id="631" name="Google Shape;631;g386b2ccc85a_0_588"/>
          <p:cNvSpPr/>
          <p:nvPr/>
        </p:nvSpPr>
        <p:spPr>
          <a:xfrm>
            <a:off x="5210651" y="3078800"/>
            <a:ext cx="515100" cy="350100"/>
          </a:xfrm>
          <a:prstGeom prst="rightArrow">
            <a:avLst>
              <a:gd name="adj1" fmla="val 38016"/>
              <a:gd name="adj2" fmla="val 42480"/>
            </a:avLst>
          </a:prstGeom>
          <a:solidFill>
            <a:srgbClr val="0D8C34"/>
          </a:solidFill>
          <a:ln>
            <a:noFill/>
          </a:ln>
        </p:spPr>
        <p:txBody>
          <a:bodyPr spcFirstLastPara="1" wrap="square" lIns="53325" tIns="53325" rIns="53325" bIns="53325" anchor="ctr" anchorCtr="0">
            <a:noAutofit/>
          </a:bodyPr>
          <a:lstStyle/>
          <a:p>
            <a:pPr marL="0" lvl="0" indent="0" algn="ctr" rtl="0">
              <a:spcBef>
                <a:spcPts val="0"/>
              </a:spcBef>
              <a:spcAft>
                <a:spcPts val="0"/>
              </a:spcAft>
              <a:buNone/>
            </a:pPr>
            <a:endParaRPr sz="800">
              <a:latin typeface="Calibri"/>
              <a:ea typeface="Calibri"/>
              <a:cs typeface="Calibri"/>
              <a:sym typeface="Calibri"/>
            </a:endParaRPr>
          </a:p>
        </p:txBody>
      </p:sp>
      <p:sp>
        <p:nvSpPr>
          <p:cNvPr id="632" name="Google Shape;632;g386b2ccc85a_0_588"/>
          <p:cNvSpPr txBox="1"/>
          <p:nvPr/>
        </p:nvSpPr>
        <p:spPr>
          <a:xfrm>
            <a:off x="5834771" y="1064676"/>
            <a:ext cx="3794100" cy="615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r-FR" sz="2000" b="1">
                <a:latin typeface="Lato"/>
                <a:ea typeface="Lato"/>
                <a:cs typeface="Lato"/>
                <a:sym typeface="Lato"/>
              </a:rPr>
              <a:t>Construction d’un écosystème  de régulation</a:t>
            </a:r>
            <a:endParaRPr sz="2000"/>
          </a:p>
        </p:txBody>
      </p:sp>
      <p:sp>
        <p:nvSpPr>
          <p:cNvPr id="633" name="Google Shape;633;g386b2ccc85a_0_588"/>
          <p:cNvSpPr/>
          <p:nvPr/>
        </p:nvSpPr>
        <p:spPr>
          <a:xfrm flipH="1">
            <a:off x="7976080" y="1959127"/>
            <a:ext cx="1652903" cy="2417445"/>
          </a:xfrm>
          <a:custGeom>
            <a:avLst/>
            <a:gdLst/>
            <a:ahLst/>
            <a:cxnLst/>
            <a:rect l="l" t="t" r="r" b="b"/>
            <a:pathLst>
              <a:path w="3461576" h="4114800" extrusionOk="0">
                <a:moveTo>
                  <a:pt x="3461576" y="0"/>
                </a:moveTo>
                <a:lnTo>
                  <a:pt x="0" y="0"/>
                </a:lnTo>
                <a:lnTo>
                  <a:pt x="0" y="4114800"/>
                </a:lnTo>
                <a:lnTo>
                  <a:pt x="3461576" y="4114800"/>
                </a:lnTo>
                <a:lnTo>
                  <a:pt x="3461576" y="0"/>
                </a:lnTo>
                <a:close/>
              </a:path>
            </a:pathLst>
          </a:custGeom>
          <a:blipFill rotWithShape="1">
            <a:blip r:embed="rId4">
              <a:alphaModFix/>
            </a:blip>
            <a:stretch>
              <a:fillRect/>
            </a:stretch>
          </a:blipFill>
          <a:ln>
            <a:noFill/>
          </a:ln>
        </p:spPr>
      </p:sp>
      <p:sp>
        <p:nvSpPr>
          <p:cNvPr id="634" name="Google Shape;634;g386b2ccc85a_0_588"/>
          <p:cNvSpPr/>
          <p:nvPr/>
        </p:nvSpPr>
        <p:spPr>
          <a:xfrm>
            <a:off x="6048399" y="2922944"/>
            <a:ext cx="2369995" cy="937274"/>
          </a:xfrm>
          <a:custGeom>
            <a:avLst/>
            <a:gdLst/>
            <a:ahLst/>
            <a:cxnLst/>
            <a:rect l="l" t="t" r="r" b="b"/>
            <a:pathLst>
              <a:path w="4963341" h="1595360" extrusionOk="0">
                <a:moveTo>
                  <a:pt x="0" y="0"/>
                </a:moveTo>
                <a:lnTo>
                  <a:pt x="4963341" y="0"/>
                </a:lnTo>
                <a:lnTo>
                  <a:pt x="4963341" y="1595359"/>
                </a:lnTo>
                <a:lnTo>
                  <a:pt x="0" y="1595359"/>
                </a:lnTo>
                <a:lnTo>
                  <a:pt x="0" y="0"/>
                </a:lnTo>
                <a:close/>
              </a:path>
            </a:pathLst>
          </a:custGeom>
          <a:blipFill rotWithShape="1">
            <a:blip r:embed="rId5">
              <a:alphaModFix/>
            </a:blip>
            <a:stretch>
              <a:fillRect l="-9049" t="-176683" r="-8138" b="-93823"/>
            </a:stretch>
          </a:blipFill>
          <a:ln>
            <a:noFill/>
          </a:ln>
        </p:spPr>
      </p:sp>
      <p:grpSp>
        <p:nvGrpSpPr>
          <p:cNvPr id="635" name="Google Shape;635;g386b2ccc85a_0_588"/>
          <p:cNvGrpSpPr/>
          <p:nvPr/>
        </p:nvGrpSpPr>
        <p:grpSpPr>
          <a:xfrm>
            <a:off x="9024332" y="2052365"/>
            <a:ext cx="515165" cy="513892"/>
            <a:chOff x="30805" y="29225"/>
            <a:chExt cx="1038011" cy="841480"/>
          </a:xfrm>
        </p:grpSpPr>
        <p:sp>
          <p:nvSpPr>
            <p:cNvPr id="636" name="Google Shape;636;g386b2ccc85a_0_588"/>
            <p:cNvSpPr/>
            <p:nvPr/>
          </p:nvSpPr>
          <p:spPr>
            <a:xfrm>
              <a:off x="30805" y="208524"/>
              <a:ext cx="259309" cy="660921"/>
            </a:xfrm>
            <a:custGeom>
              <a:avLst/>
              <a:gdLst/>
              <a:ahLst/>
              <a:cxnLst/>
              <a:rect l="l" t="t" r="r" b="b"/>
              <a:pathLst>
                <a:path w="416560" h="1061720" extrusionOk="0">
                  <a:moveTo>
                    <a:pt x="72390" y="299720"/>
                  </a:moveTo>
                  <a:cubicBezTo>
                    <a:pt x="114300" y="303530"/>
                    <a:pt x="154940" y="290830"/>
                    <a:pt x="179070" y="275590"/>
                  </a:cubicBezTo>
                  <a:cubicBezTo>
                    <a:pt x="203200" y="260350"/>
                    <a:pt x="222250" y="233680"/>
                    <a:pt x="237490" y="210820"/>
                  </a:cubicBezTo>
                  <a:cubicBezTo>
                    <a:pt x="254000" y="187960"/>
                    <a:pt x="269240" y="163830"/>
                    <a:pt x="275590" y="138430"/>
                  </a:cubicBezTo>
                  <a:cubicBezTo>
                    <a:pt x="283210" y="114300"/>
                    <a:pt x="275590" y="82550"/>
                    <a:pt x="281940" y="59690"/>
                  </a:cubicBezTo>
                  <a:cubicBezTo>
                    <a:pt x="285750" y="41910"/>
                    <a:pt x="292100" y="22860"/>
                    <a:pt x="303530" y="12700"/>
                  </a:cubicBezTo>
                  <a:cubicBezTo>
                    <a:pt x="313690" y="3810"/>
                    <a:pt x="332740" y="1270"/>
                    <a:pt x="345440" y="1270"/>
                  </a:cubicBezTo>
                  <a:cubicBezTo>
                    <a:pt x="355600" y="1270"/>
                    <a:pt x="365760" y="3810"/>
                    <a:pt x="373380" y="10160"/>
                  </a:cubicBezTo>
                  <a:cubicBezTo>
                    <a:pt x="384810" y="20320"/>
                    <a:pt x="398780" y="39370"/>
                    <a:pt x="402590" y="59690"/>
                  </a:cubicBezTo>
                  <a:cubicBezTo>
                    <a:pt x="408940" y="91440"/>
                    <a:pt x="393700" y="149860"/>
                    <a:pt x="384810" y="186690"/>
                  </a:cubicBezTo>
                  <a:cubicBezTo>
                    <a:pt x="375920" y="217170"/>
                    <a:pt x="361950" y="227330"/>
                    <a:pt x="351790" y="266700"/>
                  </a:cubicBezTo>
                  <a:cubicBezTo>
                    <a:pt x="326390" y="361950"/>
                    <a:pt x="314960" y="632460"/>
                    <a:pt x="288290" y="770890"/>
                  </a:cubicBezTo>
                  <a:cubicBezTo>
                    <a:pt x="269240" y="869950"/>
                    <a:pt x="243840" y="980440"/>
                    <a:pt x="219710" y="1023620"/>
                  </a:cubicBezTo>
                  <a:cubicBezTo>
                    <a:pt x="210820" y="1040130"/>
                    <a:pt x="203200" y="1049020"/>
                    <a:pt x="190500" y="1054100"/>
                  </a:cubicBezTo>
                  <a:cubicBezTo>
                    <a:pt x="179070" y="1060450"/>
                    <a:pt x="160020" y="1060450"/>
                    <a:pt x="148590" y="1057910"/>
                  </a:cubicBezTo>
                  <a:cubicBezTo>
                    <a:pt x="138430" y="1056640"/>
                    <a:pt x="129540" y="1051560"/>
                    <a:pt x="123190" y="1043940"/>
                  </a:cubicBezTo>
                  <a:cubicBezTo>
                    <a:pt x="113030" y="1032510"/>
                    <a:pt x="104140" y="1016000"/>
                    <a:pt x="104140" y="990600"/>
                  </a:cubicBezTo>
                  <a:cubicBezTo>
                    <a:pt x="104140" y="928370"/>
                    <a:pt x="189230" y="773430"/>
                    <a:pt x="217170" y="661670"/>
                  </a:cubicBezTo>
                  <a:cubicBezTo>
                    <a:pt x="245110" y="551180"/>
                    <a:pt x="260350" y="425450"/>
                    <a:pt x="274320" y="323850"/>
                  </a:cubicBezTo>
                  <a:cubicBezTo>
                    <a:pt x="284480" y="240030"/>
                    <a:pt x="279400" y="132080"/>
                    <a:pt x="294640" y="92710"/>
                  </a:cubicBezTo>
                  <a:cubicBezTo>
                    <a:pt x="300990" y="76200"/>
                    <a:pt x="306070" y="69850"/>
                    <a:pt x="316230" y="63500"/>
                  </a:cubicBezTo>
                  <a:cubicBezTo>
                    <a:pt x="328930" y="55880"/>
                    <a:pt x="355600" y="53340"/>
                    <a:pt x="369570" y="57150"/>
                  </a:cubicBezTo>
                  <a:cubicBezTo>
                    <a:pt x="381000" y="60960"/>
                    <a:pt x="391160" y="71120"/>
                    <a:pt x="397510" y="81280"/>
                  </a:cubicBezTo>
                  <a:cubicBezTo>
                    <a:pt x="403860" y="91440"/>
                    <a:pt x="407670" y="105410"/>
                    <a:pt x="405130" y="116840"/>
                  </a:cubicBezTo>
                  <a:cubicBezTo>
                    <a:pt x="402590" y="130810"/>
                    <a:pt x="387350" y="153670"/>
                    <a:pt x="375920" y="161290"/>
                  </a:cubicBezTo>
                  <a:cubicBezTo>
                    <a:pt x="364490" y="167640"/>
                    <a:pt x="350520" y="168910"/>
                    <a:pt x="339090" y="167640"/>
                  </a:cubicBezTo>
                  <a:cubicBezTo>
                    <a:pt x="327660" y="165100"/>
                    <a:pt x="314960" y="160020"/>
                    <a:pt x="307340" y="149860"/>
                  </a:cubicBezTo>
                  <a:cubicBezTo>
                    <a:pt x="298450" y="138430"/>
                    <a:pt x="290830" y="113030"/>
                    <a:pt x="293370" y="97790"/>
                  </a:cubicBezTo>
                  <a:cubicBezTo>
                    <a:pt x="294640" y="86360"/>
                    <a:pt x="303530" y="74930"/>
                    <a:pt x="311150" y="67310"/>
                  </a:cubicBezTo>
                  <a:cubicBezTo>
                    <a:pt x="320040" y="59690"/>
                    <a:pt x="334010" y="54610"/>
                    <a:pt x="345440" y="53340"/>
                  </a:cubicBezTo>
                  <a:cubicBezTo>
                    <a:pt x="356870" y="53340"/>
                    <a:pt x="370840" y="57150"/>
                    <a:pt x="381000" y="63500"/>
                  </a:cubicBezTo>
                  <a:cubicBezTo>
                    <a:pt x="389890" y="69850"/>
                    <a:pt x="397510" y="76200"/>
                    <a:pt x="402590" y="92710"/>
                  </a:cubicBezTo>
                  <a:cubicBezTo>
                    <a:pt x="416560" y="137160"/>
                    <a:pt x="397510" y="275590"/>
                    <a:pt x="386080" y="372110"/>
                  </a:cubicBezTo>
                  <a:cubicBezTo>
                    <a:pt x="373380" y="476250"/>
                    <a:pt x="353060" y="594360"/>
                    <a:pt x="328930" y="692150"/>
                  </a:cubicBezTo>
                  <a:cubicBezTo>
                    <a:pt x="308610" y="777240"/>
                    <a:pt x="278130" y="862330"/>
                    <a:pt x="256540" y="925830"/>
                  </a:cubicBezTo>
                  <a:cubicBezTo>
                    <a:pt x="241300" y="969010"/>
                    <a:pt x="227330" y="1014730"/>
                    <a:pt x="213360" y="1036320"/>
                  </a:cubicBezTo>
                  <a:cubicBezTo>
                    <a:pt x="205740" y="1046480"/>
                    <a:pt x="200660" y="1050290"/>
                    <a:pt x="190500" y="1054100"/>
                  </a:cubicBezTo>
                  <a:cubicBezTo>
                    <a:pt x="179070" y="1059180"/>
                    <a:pt x="161290" y="1061720"/>
                    <a:pt x="148590" y="1057910"/>
                  </a:cubicBezTo>
                  <a:cubicBezTo>
                    <a:pt x="134620" y="1054100"/>
                    <a:pt x="120650" y="1043940"/>
                    <a:pt x="113030" y="1032510"/>
                  </a:cubicBezTo>
                  <a:cubicBezTo>
                    <a:pt x="106680" y="1021080"/>
                    <a:pt x="104140" y="1010920"/>
                    <a:pt x="104140" y="990600"/>
                  </a:cubicBezTo>
                  <a:cubicBezTo>
                    <a:pt x="105410" y="944880"/>
                    <a:pt x="149860" y="838200"/>
                    <a:pt x="166370" y="760730"/>
                  </a:cubicBezTo>
                  <a:cubicBezTo>
                    <a:pt x="184150" y="680720"/>
                    <a:pt x="201930" y="574040"/>
                    <a:pt x="207010" y="514350"/>
                  </a:cubicBezTo>
                  <a:cubicBezTo>
                    <a:pt x="209550" y="481330"/>
                    <a:pt x="203200" y="471170"/>
                    <a:pt x="207010" y="434340"/>
                  </a:cubicBezTo>
                  <a:cubicBezTo>
                    <a:pt x="215900" y="350520"/>
                    <a:pt x="256540" y="73660"/>
                    <a:pt x="293370" y="22860"/>
                  </a:cubicBezTo>
                  <a:cubicBezTo>
                    <a:pt x="304800" y="7620"/>
                    <a:pt x="318770" y="3810"/>
                    <a:pt x="331470" y="1270"/>
                  </a:cubicBezTo>
                  <a:cubicBezTo>
                    <a:pt x="340360" y="0"/>
                    <a:pt x="350520" y="0"/>
                    <a:pt x="360680" y="3810"/>
                  </a:cubicBezTo>
                  <a:cubicBezTo>
                    <a:pt x="372110" y="8890"/>
                    <a:pt x="387350" y="21590"/>
                    <a:pt x="393700" y="31750"/>
                  </a:cubicBezTo>
                  <a:cubicBezTo>
                    <a:pt x="400050" y="40640"/>
                    <a:pt x="402590" y="48260"/>
                    <a:pt x="402590" y="59690"/>
                  </a:cubicBezTo>
                  <a:cubicBezTo>
                    <a:pt x="401320" y="83820"/>
                    <a:pt x="386080" y="127000"/>
                    <a:pt x="369570" y="163830"/>
                  </a:cubicBezTo>
                  <a:cubicBezTo>
                    <a:pt x="347980" y="210820"/>
                    <a:pt x="317500" y="273050"/>
                    <a:pt x="279400" y="317500"/>
                  </a:cubicBezTo>
                  <a:cubicBezTo>
                    <a:pt x="242570" y="360680"/>
                    <a:pt x="191770" y="414020"/>
                    <a:pt x="147320" y="427990"/>
                  </a:cubicBezTo>
                  <a:cubicBezTo>
                    <a:pt x="114300" y="438150"/>
                    <a:pt x="72390" y="426720"/>
                    <a:pt x="48260" y="417830"/>
                  </a:cubicBezTo>
                  <a:cubicBezTo>
                    <a:pt x="33020" y="412750"/>
                    <a:pt x="20320" y="405130"/>
                    <a:pt x="12700" y="394970"/>
                  </a:cubicBezTo>
                  <a:cubicBezTo>
                    <a:pt x="5080" y="387350"/>
                    <a:pt x="1270" y="378460"/>
                    <a:pt x="1270" y="369570"/>
                  </a:cubicBezTo>
                  <a:cubicBezTo>
                    <a:pt x="0" y="356870"/>
                    <a:pt x="2540" y="337820"/>
                    <a:pt x="8890" y="327660"/>
                  </a:cubicBezTo>
                  <a:cubicBezTo>
                    <a:pt x="16510" y="316230"/>
                    <a:pt x="31750" y="306070"/>
                    <a:pt x="43180" y="300990"/>
                  </a:cubicBezTo>
                  <a:cubicBezTo>
                    <a:pt x="52070" y="298450"/>
                    <a:pt x="72390" y="299720"/>
                    <a:pt x="72390" y="299720"/>
                  </a:cubicBezTo>
                </a:path>
              </a:pathLst>
            </a:custGeom>
            <a:solidFill>
              <a:srgbClr val="1E1E1E"/>
            </a:solidFill>
            <a:ln>
              <a:noFill/>
            </a:ln>
          </p:spPr>
          <p:txBody>
            <a:bodyPr spcFirstLastPara="1" wrap="square" lIns="65150" tIns="65150" rIns="65150" bIns="65150" anchor="ctr" anchorCtr="0">
              <a:noAutofit/>
            </a:bodyPr>
            <a:lstStyle/>
            <a:p>
              <a:pPr marL="0" lvl="0" indent="0" algn="l" rtl="0">
                <a:spcBef>
                  <a:spcPts val="0"/>
                </a:spcBef>
                <a:spcAft>
                  <a:spcPts val="0"/>
                </a:spcAft>
                <a:buNone/>
              </a:pPr>
              <a:endParaRPr/>
            </a:p>
          </p:txBody>
        </p:sp>
        <p:sp>
          <p:nvSpPr>
            <p:cNvPr id="637" name="Google Shape;637;g386b2ccc85a_0_588"/>
            <p:cNvSpPr/>
            <p:nvPr/>
          </p:nvSpPr>
          <p:spPr>
            <a:xfrm>
              <a:off x="217212" y="428105"/>
              <a:ext cx="149419" cy="374733"/>
            </a:xfrm>
            <a:custGeom>
              <a:avLst/>
              <a:gdLst/>
              <a:ahLst/>
              <a:cxnLst/>
              <a:rect l="l" t="t" r="r" b="b"/>
              <a:pathLst>
                <a:path w="240030" h="601980" extrusionOk="0">
                  <a:moveTo>
                    <a:pt x="121920" y="54610"/>
                  </a:moveTo>
                  <a:cubicBezTo>
                    <a:pt x="187960" y="454660"/>
                    <a:pt x="240030" y="514350"/>
                    <a:pt x="238760" y="548640"/>
                  </a:cubicBezTo>
                  <a:cubicBezTo>
                    <a:pt x="238760" y="565150"/>
                    <a:pt x="229870" y="576580"/>
                    <a:pt x="220980" y="584200"/>
                  </a:cubicBezTo>
                  <a:cubicBezTo>
                    <a:pt x="212090" y="593090"/>
                    <a:pt x="196850" y="599440"/>
                    <a:pt x="184150" y="600710"/>
                  </a:cubicBezTo>
                  <a:cubicBezTo>
                    <a:pt x="171450" y="600710"/>
                    <a:pt x="154940" y="595630"/>
                    <a:pt x="146050" y="586740"/>
                  </a:cubicBezTo>
                  <a:cubicBezTo>
                    <a:pt x="135890" y="579120"/>
                    <a:pt x="125730" y="565150"/>
                    <a:pt x="125730" y="551180"/>
                  </a:cubicBezTo>
                  <a:cubicBezTo>
                    <a:pt x="124460" y="535940"/>
                    <a:pt x="138430" y="506730"/>
                    <a:pt x="149860" y="495300"/>
                  </a:cubicBezTo>
                  <a:cubicBezTo>
                    <a:pt x="158750" y="487680"/>
                    <a:pt x="173990" y="485140"/>
                    <a:pt x="185420" y="486410"/>
                  </a:cubicBezTo>
                  <a:cubicBezTo>
                    <a:pt x="196850" y="486410"/>
                    <a:pt x="210820" y="491490"/>
                    <a:pt x="218440" y="499110"/>
                  </a:cubicBezTo>
                  <a:cubicBezTo>
                    <a:pt x="227330" y="506730"/>
                    <a:pt x="234950" y="519430"/>
                    <a:pt x="237490" y="530860"/>
                  </a:cubicBezTo>
                  <a:cubicBezTo>
                    <a:pt x="240030" y="542290"/>
                    <a:pt x="240030" y="556260"/>
                    <a:pt x="233680" y="567690"/>
                  </a:cubicBezTo>
                  <a:cubicBezTo>
                    <a:pt x="226060" y="580390"/>
                    <a:pt x="205740" y="595630"/>
                    <a:pt x="191770" y="599440"/>
                  </a:cubicBezTo>
                  <a:cubicBezTo>
                    <a:pt x="179070" y="601980"/>
                    <a:pt x="165100" y="599440"/>
                    <a:pt x="154940" y="593090"/>
                  </a:cubicBezTo>
                  <a:cubicBezTo>
                    <a:pt x="144780" y="588010"/>
                    <a:pt x="134620" y="579120"/>
                    <a:pt x="129540" y="566420"/>
                  </a:cubicBezTo>
                  <a:cubicBezTo>
                    <a:pt x="124460" y="553720"/>
                    <a:pt x="124460" y="527050"/>
                    <a:pt x="133350" y="513080"/>
                  </a:cubicBezTo>
                  <a:cubicBezTo>
                    <a:pt x="140970" y="500380"/>
                    <a:pt x="163830" y="487680"/>
                    <a:pt x="179070" y="486410"/>
                  </a:cubicBezTo>
                  <a:cubicBezTo>
                    <a:pt x="190500" y="483870"/>
                    <a:pt x="204470" y="488950"/>
                    <a:pt x="214630" y="495300"/>
                  </a:cubicBezTo>
                  <a:cubicBezTo>
                    <a:pt x="223520" y="501650"/>
                    <a:pt x="233680" y="513080"/>
                    <a:pt x="236220" y="524510"/>
                  </a:cubicBezTo>
                  <a:cubicBezTo>
                    <a:pt x="238760" y="541020"/>
                    <a:pt x="233680" y="572770"/>
                    <a:pt x="220980" y="584200"/>
                  </a:cubicBezTo>
                  <a:cubicBezTo>
                    <a:pt x="209550" y="595630"/>
                    <a:pt x="185420" y="600710"/>
                    <a:pt x="170180" y="599440"/>
                  </a:cubicBezTo>
                  <a:cubicBezTo>
                    <a:pt x="157480" y="596900"/>
                    <a:pt x="146050" y="588010"/>
                    <a:pt x="135890" y="576580"/>
                  </a:cubicBezTo>
                  <a:cubicBezTo>
                    <a:pt x="120650" y="560070"/>
                    <a:pt x="106680" y="528320"/>
                    <a:pt x="93980" y="502920"/>
                  </a:cubicBezTo>
                  <a:cubicBezTo>
                    <a:pt x="81280" y="476250"/>
                    <a:pt x="71120" y="458470"/>
                    <a:pt x="59690" y="421640"/>
                  </a:cubicBezTo>
                  <a:cubicBezTo>
                    <a:pt x="38100" y="345440"/>
                    <a:pt x="0" y="129540"/>
                    <a:pt x="2540" y="69850"/>
                  </a:cubicBezTo>
                  <a:cubicBezTo>
                    <a:pt x="2540" y="49530"/>
                    <a:pt x="5080" y="39370"/>
                    <a:pt x="12700" y="27940"/>
                  </a:cubicBezTo>
                  <a:cubicBezTo>
                    <a:pt x="19050" y="17780"/>
                    <a:pt x="34290" y="6350"/>
                    <a:pt x="46990" y="3810"/>
                  </a:cubicBezTo>
                  <a:cubicBezTo>
                    <a:pt x="59690" y="0"/>
                    <a:pt x="77470" y="1270"/>
                    <a:pt x="88900" y="8890"/>
                  </a:cubicBezTo>
                  <a:cubicBezTo>
                    <a:pt x="102870" y="16510"/>
                    <a:pt x="121920" y="54610"/>
                    <a:pt x="121920" y="54610"/>
                  </a:cubicBezTo>
                </a:path>
              </a:pathLst>
            </a:custGeom>
            <a:solidFill>
              <a:srgbClr val="1E1E1E"/>
            </a:solidFill>
            <a:ln>
              <a:noFill/>
            </a:ln>
          </p:spPr>
          <p:txBody>
            <a:bodyPr spcFirstLastPara="1" wrap="square" lIns="65150" tIns="65150" rIns="65150" bIns="65150" anchor="ctr" anchorCtr="0">
              <a:noAutofit/>
            </a:bodyPr>
            <a:lstStyle/>
            <a:p>
              <a:pPr marL="0" lvl="0" indent="0" algn="l" rtl="0">
                <a:spcBef>
                  <a:spcPts val="0"/>
                </a:spcBef>
                <a:spcAft>
                  <a:spcPts val="0"/>
                </a:spcAft>
                <a:buNone/>
              </a:pPr>
              <a:endParaRPr/>
            </a:p>
          </p:txBody>
        </p:sp>
        <p:sp>
          <p:nvSpPr>
            <p:cNvPr id="638" name="Google Shape;638;g386b2ccc85a_0_588"/>
            <p:cNvSpPr/>
            <p:nvPr/>
          </p:nvSpPr>
          <p:spPr>
            <a:xfrm>
              <a:off x="171400" y="29225"/>
              <a:ext cx="142303" cy="140722"/>
            </a:xfrm>
            <a:custGeom>
              <a:avLst/>
              <a:gdLst/>
              <a:ahLst/>
              <a:cxnLst/>
              <a:rect l="l" t="t" r="r" b="b"/>
              <a:pathLst>
                <a:path w="228600" h="226060" extrusionOk="0">
                  <a:moveTo>
                    <a:pt x="161290" y="107950"/>
                  </a:moveTo>
                  <a:cubicBezTo>
                    <a:pt x="53340" y="152400"/>
                    <a:pt x="41910" y="151130"/>
                    <a:pt x="31750" y="144780"/>
                  </a:cubicBezTo>
                  <a:cubicBezTo>
                    <a:pt x="19050" y="137160"/>
                    <a:pt x="3810" y="116840"/>
                    <a:pt x="1270" y="100330"/>
                  </a:cubicBezTo>
                  <a:cubicBezTo>
                    <a:pt x="0" y="85090"/>
                    <a:pt x="8890" y="60960"/>
                    <a:pt x="21590" y="50800"/>
                  </a:cubicBezTo>
                  <a:cubicBezTo>
                    <a:pt x="33020" y="40640"/>
                    <a:pt x="58420" y="35560"/>
                    <a:pt x="73660" y="39370"/>
                  </a:cubicBezTo>
                  <a:cubicBezTo>
                    <a:pt x="88900" y="43180"/>
                    <a:pt x="107950" y="60960"/>
                    <a:pt x="113030" y="76200"/>
                  </a:cubicBezTo>
                  <a:cubicBezTo>
                    <a:pt x="118110" y="91440"/>
                    <a:pt x="113030" y="116840"/>
                    <a:pt x="104140" y="129540"/>
                  </a:cubicBezTo>
                  <a:cubicBezTo>
                    <a:pt x="93980" y="140970"/>
                    <a:pt x="69850" y="151130"/>
                    <a:pt x="55880" y="151130"/>
                  </a:cubicBezTo>
                  <a:cubicBezTo>
                    <a:pt x="43180" y="151130"/>
                    <a:pt x="30480" y="144780"/>
                    <a:pt x="21590" y="138430"/>
                  </a:cubicBezTo>
                  <a:cubicBezTo>
                    <a:pt x="12700" y="130810"/>
                    <a:pt x="3810" y="119380"/>
                    <a:pt x="2540" y="106680"/>
                  </a:cubicBezTo>
                  <a:cubicBezTo>
                    <a:pt x="1270" y="91440"/>
                    <a:pt x="5080" y="69850"/>
                    <a:pt x="16510" y="54610"/>
                  </a:cubicBezTo>
                  <a:cubicBezTo>
                    <a:pt x="35560" y="33020"/>
                    <a:pt x="87630" y="5080"/>
                    <a:pt x="119380" y="5080"/>
                  </a:cubicBezTo>
                  <a:cubicBezTo>
                    <a:pt x="148590" y="6350"/>
                    <a:pt x="185420" y="25400"/>
                    <a:pt x="199390" y="48260"/>
                  </a:cubicBezTo>
                  <a:cubicBezTo>
                    <a:pt x="215900" y="73660"/>
                    <a:pt x="214630" y="125730"/>
                    <a:pt x="204470" y="153670"/>
                  </a:cubicBezTo>
                  <a:cubicBezTo>
                    <a:pt x="195580" y="177800"/>
                    <a:pt x="176530" y="201930"/>
                    <a:pt x="152400" y="212090"/>
                  </a:cubicBezTo>
                  <a:cubicBezTo>
                    <a:pt x="127000" y="222250"/>
                    <a:pt x="74930" y="220980"/>
                    <a:pt x="50800" y="207010"/>
                  </a:cubicBezTo>
                  <a:cubicBezTo>
                    <a:pt x="29210" y="193040"/>
                    <a:pt x="12700" y="161290"/>
                    <a:pt x="8890" y="135890"/>
                  </a:cubicBezTo>
                  <a:cubicBezTo>
                    <a:pt x="6350" y="110490"/>
                    <a:pt x="16510" y="77470"/>
                    <a:pt x="31750" y="57150"/>
                  </a:cubicBezTo>
                  <a:cubicBezTo>
                    <a:pt x="45720" y="36830"/>
                    <a:pt x="72390" y="19050"/>
                    <a:pt x="97790" y="12700"/>
                  </a:cubicBezTo>
                  <a:cubicBezTo>
                    <a:pt x="124460" y="6350"/>
                    <a:pt x="167640" y="8890"/>
                    <a:pt x="189230" y="24130"/>
                  </a:cubicBezTo>
                  <a:cubicBezTo>
                    <a:pt x="210820" y="40640"/>
                    <a:pt x="228600" y="83820"/>
                    <a:pt x="227330" y="111760"/>
                  </a:cubicBezTo>
                  <a:cubicBezTo>
                    <a:pt x="226060" y="138430"/>
                    <a:pt x="209550" y="170180"/>
                    <a:pt x="189230" y="187960"/>
                  </a:cubicBezTo>
                  <a:cubicBezTo>
                    <a:pt x="167640" y="207010"/>
                    <a:pt x="124460" y="226060"/>
                    <a:pt x="97790" y="218440"/>
                  </a:cubicBezTo>
                  <a:cubicBezTo>
                    <a:pt x="69850" y="212090"/>
                    <a:pt x="31750" y="168910"/>
                    <a:pt x="25400" y="139700"/>
                  </a:cubicBezTo>
                  <a:cubicBezTo>
                    <a:pt x="19050" y="110490"/>
                    <a:pt x="40640" y="64770"/>
                    <a:pt x="58420" y="41910"/>
                  </a:cubicBezTo>
                  <a:cubicBezTo>
                    <a:pt x="71120" y="22860"/>
                    <a:pt x="92710" y="7620"/>
                    <a:pt x="110490" y="3810"/>
                  </a:cubicBezTo>
                  <a:cubicBezTo>
                    <a:pt x="124460" y="0"/>
                    <a:pt x="140970" y="2540"/>
                    <a:pt x="152400" y="10160"/>
                  </a:cubicBezTo>
                  <a:cubicBezTo>
                    <a:pt x="165100" y="19050"/>
                    <a:pt x="181610" y="40640"/>
                    <a:pt x="182880" y="57150"/>
                  </a:cubicBezTo>
                  <a:cubicBezTo>
                    <a:pt x="184150" y="73660"/>
                    <a:pt x="161290" y="107950"/>
                    <a:pt x="161290" y="107950"/>
                  </a:cubicBezTo>
                </a:path>
              </a:pathLst>
            </a:custGeom>
            <a:solidFill>
              <a:srgbClr val="1E1E1E"/>
            </a:solidFill>
            <a:ln>
              <a:noFill/>
            </a:ln>
          </p:spPr>
          <p:txBody>
            <a:bodyPr spcFirstLastPara="1" wrap="square" lIns="65150" tIns="65150" rIns="65150" bIns="65150" anchor="ctr" anchorCtr="0">
              <a:noAutofit/>
            </a:bodyPr>
            <a:lstStyle/>
            <a:p>
              <a:pPr marL="0" lvl="0" indent="0" algn="l" rtl="0">
                <a:spcBef>
                  <a:spcPts val="0"/>
                </a:spcBef>
                <a:spcAft>
                  <a:spcPts val="0"/>
                </a:spcAft>
                <a:buNone/>
              </a:pPr>
              <a:endParaRPr/>
            </a:p>
          </p:txBody>
        </p:sp>
        <p:sp>
          <p:nvSpPr>
            <p:cNvPr id="639" name="Google Shape;639;g386b2ccc85a_0_588"/>
            <p:cNvSpPr/>
            <p:nvPr/>
          </p:nvSpPr>
          <p:spPr>
            <a:xfrm>
              <a:off x="247227" y="446272"/>
              <a:ext cx="449047" cy="201597"/>
            </a:xfrm>
            <a:custGeom>
              <a:avLst/>
              <a:gdLst/>
              <a:ahLst/>
              <a:cxnLst/>
              <a:rect l="l" t="t" r="r" b="b"/>
              <a:pathLst>
                <a:path w="721360" h="323850" extrusionOk="0">
                  <a:moveTo>
                    <a:pt x="68580" y="12700"/>
                  </a:moveTo>
                  <a:cubicBezTo>
                    <a:pt x="195580" y="49530"/>
                    <a:pt x="200660" y="69850"/>
                    <a:pt x="217170" y="77470"/>
                  </a:cubicBezTo>
                  <a:cubicBezTo>
                    <a:pt x="232410" y="83820"/>
                    <a:pt x="256540" y="72390"/>
                    <a:pt x="273050" y="78740"/>
                  </a:cubicBezTo>
                  <a:cubicBezTo>
                    <a:pt x="292100" y="86360"/>
                    <a:pt x="297180" y="110490"/>
                    <a:pt x="321310" y="125730"/>
                  </a:cubicBezTo>
                  <a:cubicBezTo>
                    <a:pt x="367030" y="153670"/>
                    <a:pt x="501650" y="181610"/>
                    <a:pt x="552450" y="205740"/>
                  </a:cubicBezTo>
                  <a:cubicBezTo>
                    <a:pt x="579120" y="218440"/>
                    <a:pt x="589280" y="233680"/>
                    <a:pt x="609600" y="242570"/>
                  </a:cubicBezTo>
                  <a:cubicBezTo>
                    <a:pt x="627380" y="250190"/>
                    <a:pt x="650240" y="260350"/>
                    <a:pt x="665480" y="259080"/>
                  </a:cubicBezTo>
                  <a:cubicBezTo>
                    <a:pt x="676910" y="259080"/>
                    <a:pt x="685800" y="243840"/>
                    <a:pt x="694690" y="245110"/>
                  </a:cubicBezTo>
                  <a:cubicBezTo>
                    <a:pt x="703580" y="246380"/>
                    <a:pt x="715010" y="261620"/>
                    <a:pt x="718820" y="271780"/>
                  </a:cubicBezTo>
                  <a:cubicBezTo>
                    <a:pt x="721360" y="279400"/>
                    <a:pt x="720090" y="288290"/>
                    <a:pt x="717550" y="295910"/>
                  </a:cubicBezTo>
                  <a:cubicBezTo>
                    <a:pt x="715010" y="302260"/>
                    <a:pt x="708660" y="309880"/>
                    <a:pt x="701040" y="313690"/>
                  </a:cubicBezTo>
                  <a:cubicBezTo>
                    <a:pt x="692150" y="318770"/>
                    <a:pt x="675640" y="318770"/>
                    <a:pt x="665480" y="316230"/>
                  </a:cubicBezTo>
                  <a:cubicBezTo>
                    <a:pt x="657860" y="313690"/>
                    <a:pt x="651510" y="307340"/>
                    <a:pt x="647700" y="299720"/>
                  </a:cubicBezTo>
                  <a:cubicBezTo>
                    <a:pt x="643890" y="289560"/>
                    <a:pt x="643890" y="273050"/>
                    <a:pt x="647700" y="264160"/>
                  </a:cubicBezTo>
                  <a:cubicBezTo>
                    <a:pt x="652780" y="254000"/>
                    <a:pt x="668020" y="245110"/>
                    <a:pt x="678180" y="243840"/>
                  </a:cubicBezTo>
                  <a:cubicBezTo>
                    <a:pt x="688340" y="242570"/>
                    <a:pt x="704850" y="247650"/>
                    <a:pt x="711200" y="256540"/>
                  </a:cubicBezTo>
                  <a:cubicBezTo>
                    <a:pt x="717550" y="266700"/>
                    <a:pt x="720090" y="292100"/>
                    <a:pt x="713740" y="302260"/>
                  </a:cubicBezTo>
                  <a:cubicBezTo>
                    <a:pt x="708660" y="312420"/>
                    <a:pt x="695960" y="317500"/>
                    <a:pt x="681990" y="320040"/>
                  </a:cubicBezTo>
                  <a:cubicBezTo>
                    <a:pt x="659130" y="323850"/>
                    <a:pt x="623570" y="316230"/>
                    <a:pt x="589280" y="307340"/>
                  </a:cubicBezTo>
                  <a:cubicBezTo>
                    <a:pt x="543560" y="295910"/>
                    <a:pt x="490220" y="274320"/>
                    <a:pt x="434340" y="250190"/>
                  </a:cubicBezTo>
                  <a:cubicBezTo>
                    <a:pt x="369570" y="222250"/>
                    <a:pt x="295910" y="175260"/>
                    <a:pt x="224790" y="146050"/>
                  </a:cubicBezTo>
                  <a:cubicBezTo>
                    <a:pt x="156210" y="116840"/>
                    <a:pt x="46990" y="99060"/>
                    <a:pt x="16510" y="73660"/>
                  </a:cubicBezTo>
                  <a:cubicBezTo>
                    <a:pt x="5080" y="63500"/>
                    <a:pt x="1270" y="53340"/>
                    <a:pt x="1270" y="43180"/>
                  </a:cubicBezTo>
                  <a:cubicBezTo>
                    <a:pt x="0" y="34290"/>
                    <a:pt x="3810" y="22860"/>
                    <a:pt x="8890" y="16510"/>
                  </a:cubicBezTo>
                  <a:cubicBezTo>
                    <a:pt x="15240" y="8890"/>
                    <a:pt x="24130" y="2540"/>
                    <a:pt x="33020" y="1270"/>
                  </a:cubicBezTo>
                  <a:cubicBezTo>
                    <a:pt x="44450" y="0"/>
                    <a:pt x="68580" y="12700"/>
                    <a:pt x="68580" y="12700"/>
                  </a:cubicBezTo>
                </a:path>
              </a:pathLst>
            </a:custGeom>
            <a:solidFill>
              <a:srgbClr val="1E1E1E"/>
            </a:solidFill>
            <a:ln>
              <a:noFill/>
            </a:ln>
          </p:spPr>
          <p:txBody>
            <a:bodyPr spcFirstLastPara="1" wrap="square" lIns="65150" tIns="65150" rIns="65150" bIns="65150" anchor="ctr" anchorCtr="0">
              <a:noAutofit/>
            </a:bodyPr>
            <a:lstStyle/>
            <a:p>
              <a:pPr marL="0" lvl="0" indent="0" algn="l" rtl="0">
                <a:spcBef>
                  <a:spcPts val="0"/>
                </a:spcBef>
                <a:spcAft>
                  <a:spcPts val="0"/>
                </a:spcAft>
                <a:buNone/>
              </a:pPr>
              <a:endParaRPr/>
            </a:p>
          </p:txBody>
        </p:sp>
        <p:sp>
          <p:nvSpPr>
            <p:cNvPr id="640" name="Google Shape;640;g386b2ccc85a_0_588"/>
            <p:cNvSpPr/>
            <p:nvPr/>
          </p:nvSpPr>
          <p:spPr>
            <a:xfrm>
              <a:off x="661905" y="563962"/>
              <a:ext cx="284607" cy="306743"/>
            </a:xfrm>
            <a:custGeom>
              <a:avLst/>
              <a:gdLst/>
              <a:ahLst/>
              <a:cxnLst/>
              <a:rect l="l" t="t" r="r" b="b"/>
              <a:pathLst>
                <a:path w="457200" h="492760" extrusionOk="0">
                  <a:moveTo>
                    <a:pt x="137160" y="104140"/>
                  </a:moveTo>
                  <a:cubicBezTo>
                    <a:pt x="76200" y="209550"/>
                    <a:pt x="78740" y="256540"/>
                    <a:pt x="86360" y="288290"/>
                  </a:cubicBezTo>
                  <a:cubicBezTo>
                    <a:pt x="91440" y="313690"/>
                    <a:pt x="104140" y="335280"/>
                    <a:pt x="116840" y="354330"/>
                  </a:cubicBezTo>
                  <a:cubicBezTo>
                    <a:pt x="130810" y="372110"/>
                    <a:pt x="147320" y="389890"/>
                    <a:pt x="165100" y="400050"/>
                  </a:cubicBezTo>
                  <a:cubicBezTo>
                    <a:pt x="181610" y="410210"/>
                    <a:pt x="198120" y="420370"/>
                    <a:pt x="218440" y="419100"/>
                  </a:cubicBezTo>
                  <a:cubicBezTo>
                    <a:pt x="248920" y="419100"/>
                    <a:pt x="304800" y="392430"/>
                    <a:pt x="328930" y="372110"/>
                  </a:cubicBezTo>
                  <a:cubicBezTo>
                    <a:pt x="346710" y="356870"/>
                    <a:pt x="354330" y="339090"/>
                    <a:pt x="360680" y="317500"/>
                  </a:cubicBezTo>
                  <a:cubicBezTo>
                    <a:pt x="370840" y="289560"/>
                    <a:pt x="374650" y="241300"/>
                    <a:pt x="370840" y="212090"/>
                  </a:cubicBezTo>
                  <a:cubicBezTo>
                    <a:pt x="367030" y="189230"/>
                    <a:pt x="356870" y="168910"/>
                    <a:pt x="346710" y="152400"/>
                  </a:cubicBezTo>
                  <a:cubicBezTo>
                    <a:pt x="337820" y="135890"/>
                    <a:pt x="331470" y="120650"/>
                    <a:pt x="314960" y="110490"/>
                  </a:cubicBezTo>
                  <a:cubicBezTo>
                    <a:pt x="290830" y="95250"/>
                    <a:pt x="240030" y="85090"/>
                    <a:pt x="209550" y="87630"/>
                  </a:cubicBezTo>
                  <a:cubicBezTo>
                    <a:pt x="182880" y="90170"/>
                    <a:pt x="153670" y="105410"/>
                    <a:pt x="137160" y="116840"/>
                  </a:cubicBezTo>
                  <a:cubicBezTo>
                    <a:pt x="125730" y="124460"/>
                    <a:pt x="123190" y="139700"/>
                    <a:pt x="114300" y="143510"/>
                  </a:cubicBezTo>
                  <a:cubicBezTo>
                    <a:pt x="106680" y="147320"/>
                    <a:pt x="96520" y="147320"/>
                    <a:pt x="88900" y="144780"/>
                  </a:cubicBezTo>
                  <a:cubicBezTo>
                    <a:pt x="80010" y="140970"/>
                    <a:pt x="67310" y="129540"/>
                    <a:pt x="63500" y="119380"/>
                  </a:cubicBezTo>
                  <a:cubicBezTo>
                    <a:pt x="60960" y="111760"/>
                    <a:pt x="60960" y="102870"/>
                    <a:pt x="64770" y="95250"/>
                  </a:cubicBezTo>
                  <a:cubicBezTo>
                    <a:pt x="68580" y="86360"/>
                    <a:pt x="80010" y="73660"/>
                    <a:pt x="90170" y="71120"/>
                  </a:cubicBezTo>
                  <a:cubicBezTo>
                    <a:pt x="100330" y="68580"/>
                    <a:pt x="116840" y="72390"/>
                    <a:pt x="125730" y="80010"/>
                  </a:cubicBezTo>
                  <a:cubicBezTo>
                    <a:pt x="133350" y="86360"/>
                    <a:pt x="139700" y="102870"/>
                    <a:pt x="138430" y="113030"/>
                  </a:cubicBezTo>
                  <a:cubicBezTo>
                    <a:pt x="137160" y="123190"/>
                    <a:pt x="127000" y="137160"/>
                    <a:pt x="118110" y="142240"/>
                  </a:cubicBezTo>
                  <a:cubicBezTo>
                    <a:pt x="107950" y="147320"/>
                    <a:pt x="91440" y="146050"/>
                    <a:pt x="81280" y="140970"/>
                  </a:cubicBezTo>
                  <a:cubicBezTo>
                    <a:pt x="72390" y="137160"/>
                    <a:pt x="62230" y="124460"/>
                    <a:pt x="62230" y="111760"/>
                  </a:cubicBezTo>
                  <a:cubicBezTo>
                    <a:pt x="62230" y="91440"/>
                    <a:pt x="88900" y="52070"/>
                    <a:pt x="114300" y="33020"/>
                  </a:cubicBezTo>
                  <a:cubicBezTo>
                    <a:pt x="143510" y="12700"/>
                    <a:pt x="193040" y="1270"/>
                    <a:pt x="231140" y="1270"/>
                  </a:cubicBezTo>
                  <a:cubicBezTo>
                    <a:pt x="266700" y="0"/>
                    <a:pt x="308610" y="12700"/>
                    <a:pt x="336550" y="26670"/>
                  </a:cubicBezTo>
                  <a:cubicBezTo>
                    <a:pt x="358140" y="36830"/>
                    <a:pt x="374650" y="48260"/>
                    <a:pt x="391160" y="66040"/>
                  </a:cubicBezTo>
                  <a:cubicBezTo>
                    <a:pt x="411480" y="90170"/>
                    <a:pt x="431800" y="127000"/>
                    <a:pt x="443230" y="161290"/>
                  </a:cubicBezTo>
                  <a:cubicBezTo>
                    <a:pt x="454660" y="196850"/>
                    <a:pt x="457200" y="245110"/>
                    <a:pt x="454660" y="276860"/>
                  </a:cubicBezTo>
                  <a:cubicBezTo>
                    <a:pt x="452120" y="299720"/>
                    <a:pt x="447040" y="313690"/>
                    <a:pt x="438150" y="335280"/>
                  </a:cubicBezTo>
                  <a:cubicBezTo>
                    <a:pt x="424180" y="367030"/>
                    <a:pt x="400050" y="415290"/>
                    <a:pt x="372110" y="440690"/>
                  </a:cubicBezTo>
                  <a:cubicBezTo>
                    <a:pt x="345440" y="463550"/>
                    <a:pt x="309880" y="480060"/>
                    <a:pt x="276860" y="486410"/>
                  </a:cubicBezTo>
                  <a:cubicBezTo>
                    <a:pt x="242570" y="492760"/>
                    <a:pt x="203200" y="488950"/>
                    <a:pt x="170180" y="478790"/>
                  </a:cubicBezTo>
                  <a:cubicBezTo>
                    <a:pt x="133350" y="466090"/>
                    <a:pt x="90170" y="436880"/>
                    <a:pt x="66040" y="415290"/>
                  </a:cubicBezTo>
                  <a:cubicBezTo>
                    <a:pt x="49530" y="400050"/>
                    <a:pt x="41910" y="389890"/>
                    <a:pt x="31750" y="370840"/>
                  </a:cubicBezTo>
                  <a:cubicBezTo>
                    <a:pt x="19050" y="344170"/>
                    <a:pt x="6350" y="294640"/>
                    <a:pt x="2540" y="264160"/>
                  </a:cubicBezTo>
                  <a:cubicBezTo>
                    <a:pt x="0" y="242570"/>
                    <a:pt x="0" y="229870"/>
                    <a:pt x="2540" y="208280"/>
                  </a:cubicBezTo>
                  <a:cubicBezTo>
                    <a:pt x="6350" y="179070"/>
                    <a:pt x="13970" y="134620"/>
                    <a:pt x="30480" y="106680"/>
                  </a:cubicBezTo>
                  <a:cubicBezTo>
                    <a:pt x="48260" y="77470"/>
                    <a:pt x="83820" y="38100"/>
                    <a:pt x="105410" y="35560"/>
                  </a:cubicBezTo>
                  <a:cubicBezTo>
                    <a:pt x="120650" y="34290"/>
                    <a:pt x="139700" y="48260"/>
                    <a:pt x="144780" y="59690"/>
                  </a:cubicBezTo>
                  <a:cubicBezTo>
                    <a:pt x="149860" y="71120"/>
                    <a:pt x="137160" y="104140"/>
                    <a:pt x="137160" y="104140"/>
                  </a:cubicBezTo>
                </a:path>
              </a:pathLst>
            </a:custGeom>
            <a:solidFill>
              <a:srgbClr val="1E1E1E"/>
            </a:solidFill>
            <a:ln>
              <a:noFill/>
            </a:ln>
          </p:spPr>
          <p:txBody>
            <a:bodyPr spcFirstLastPara="1" wrap="square" lIns="65150" tIns="65150" rIns="65150" bIns="65150" anchor="ctr" anchorCtr="0">
              <a:noAutofit/>
            </a:bodyPr>
            <a:lstStyle/>
            <a:p>
              <a:pPr marL="0" lvl="0" indent="0" algn="l" rtl="0">
                <a:spcBef>
                  <a:spcPts val="0"/>
                </a:spcBef>
                <a:spcAft>
                  <a:spcPts val="0"/>
                </a:spcAft>
                <a:buNone/>
              </a:pPr>
              <a:endParaRPr/>
            </a:p>
          </p:txBody>
        </p:sp>
        <p:sp>
          <p:nvSpPr>
            <p:cNvPr id="641" name="Google Shape;641;g386b2ccc85a_0_588"/>
            <p:cNvSpPr/>
            <p:nvPr/>
          </p:nvSpPr>
          <p:spPr>
            <a:xfrm>
              <a:off x="522099" y="47392"/>
              <a:ext cx="101984" cy="509130"/>
            </a:xfrm>
            <a:custGeom>
              <a:avLst/>
              <a:gdLst/>
              <a:ahLst/>
              <a:cxnLst/>
              <a:rect l="l" t="t" r="r" b="b"/>
              <a:pathLst>
                <a:path w="163830" h="817880" extrusionOk="0">
                  <a:moveTo>
                    <a:pt x="163830" y="49530"/>
                  </a:moveTo>
                  <a:cubicBezTo>
                    <a:pt x="110490" y="661670"/>
                    <a:pt x="100330" y="664210"/>
                    <a:pt x="93980" y="685800"/>
                  </a:cubicBezTo>
                  <a:cubicBezTo>
                    <a:pt x="86360" y="716280"/>
                    <a:pt x="99060" y="782320"/>
                    <a:pt x="82550" y="801370"/>
                  </a:cubicBezTo>
                  <a:cubicBezTo>
                    <a:pt x="72390" y="814070"/>
                    <a:pt x="49530" y="817880"/>
                    <a:pt x="38100" y="814070"/>
                  </a:cubicBezTo>
                  <a:cubicBezTo>
                    <a:pt x="27940" y="810260"/>
                    <a:pt x="17780" y="796290"/>
                    <a:pt x="15240" y="786130"/>
                  </a:cubicBezTo>
                  <a:cubicBezTo>
                    <a:pt x="12700" y="778510"/>
                    <a:pt x="13970" y="769620"/>
                    <a:pt x="17780" y="762000"/>
                  </a:cubicBezTo>
                  <a:cubicBezTo>
                    <a:pt x="22860" y="754380"/>
                    <a:pt x="35560" y="741680"/>
                    <a:pt x="45720" y="740410"/>
                  </a:cubicBezTo>
                  <a:cubicBezTo>
                    <a:pt x="58420" y="740410"/>
                    <a:pt x="81280" y="751840"/>
                    <a:pt x="87630" y="762000"/>
                  </a:cubicBezTo>
                  <a:cubicBezTo>
                    <a:pt x="92710" y="772160"/>
                    <a:pt x="91440" y="789940"/>
                    <a:pt x="85090" y="797560"/>
                  </a:cubicBezTo>
                  <a:cubicBezTo>
                    <a:pt x="77470" y="807720"/>
                    <a:pt x="54610" y="817880"/>
                    <a:pt x="41910" y="815340"/>
                  </a:cubicBezTo>
                  <a:cubicBezTo>
                    <a:pt x="30480" y="811530"/>
                    <a:pt x="19050" y="798830"/>
                    <a:pt x="13970" y="778510"/>
                  </a:cubicBezTo>
                  <a:cubicBezTo>
                    <a:pt x="0" y="723900"/>
                    <a:pt x="48260" y="556260"/>
                    <a:pt x="60960" y="436880"/>
                  </a:cubicBezTo>
                  <a:cubicBezTo>
                    <a:pt x="73660" y="308610"/>
                    <a:pt x="68580" y="85090"/>
                    <a:pt x="85090" y="33020"/>
                  </a:cubicBezTo>
                  <a:cubicBezTo>
                    <a:pt x="90170" y="19050"/>
                    <a:pt x="92710" y="13970"/>
                    <a:pt x="100330" y="8890"/>
                  </a:cubicBezTo>
                  <a:cubicBezTo>
                    <a:pt x="107950" y="3810"/>
                    <a:pt x="118110" y="0"/>
                    <a:pt x="127000" y="1270"/>
                  </a:cubicBezTo>
                  <a:cubicBezTo>
                    <a:pt x="138430" y="2540"/>
                    <a:pt x="153670" y="12700"/>
                    <a:pt x="158750" y="20320"/>
                  </a:cubicBezTo>
                  <a:cubicBezTo>
                    <a:pt x="163830" y="27940"/>
                    <a:pt x="163830" y="49530"/>
                    <a:pt x="163830" y="49530"/>
                  </a:cubicBezTo>
                </a:path>
              </a:pathLst>
            </a:custGeom>
            <a:solidFill>
              <a:srgbClr val="1E1E1E"/>
            </a:solidFill>
            <a:ln>
              <a:noFill/>
            </a:ln>
          </p:spPr>
          <p:txBody>
            <a:bodyPr spcFirstLastPara="1" wrap="square" lIns="65150" tIns="65150" rIns="65150" bIns="65150" anchor="ctr" anchorCtr="0">
              <a:noAutofit/>
            </a:bodyPr>
            <a:lstStyle/>
            <a:p>
              <a:pPr marL="0" lvl="0" indent="0" algn="l" rtl="0">
                <a:spcBef>
                  <a:spcPts val="0"/>
                </a:spcBef>
                <a:spcAft>
                  <a:spcPts val="0"/>
                </a:spcAft>
                <a:buNone/>
              </a:pPr>
              <a:endParaRPr/>
            </a:p>
          </p:txBody>
        </p:sp>
        <p:sp>
          <p:nvSpPr>
            <p:cNvPr id="642" name="Google Shape;642;g386b2ccc85a_0_588"/>
            <p:cNvSpPr/>
            <p:nvPr/>
          </p:nvSpPr>
          <p:spPr>
            <a:xfrm>
              <a:off x="946255" y="186407"/>
              <a:ext cx="105937" cy="532057"/>
            </a:xfrm>
            <a:custGeom>
              <a:avLst/>
              <a:gdLst/>
              <a:ahLst/>
              <a:cxnLst/>
              <a:rect l="l" t="t" r="r" b="b"/>
              <a:pathLst>
                <a:path w="170180" h="854710" extrusionOk="0">
                  <a:moveTo>
                    <a:pt x="87630" y="824230"/>
                  </a:moveTo>
                  <a:cubicBezTo>
                    <a:pt x="26670" y="852170"/>
                    <a:pt x="16510" y="844550"/>
                    <a:pt x="11430" y="836930"/>
                  </a:cubicBezTo>
                  <a:cubicBezTo>
                    <a:pt x="5080" y="829310"/>
                    <a:pt x="2540" y="821690"/>
                    <a:pt x="2540" y="808990"/>
                  </a:cubicBezTo>
                  <a:cubicBezTo>
                    <a:pt x="0" y="777240"/>
                    <a:pt x="29210" y="698500"/>
                    <a:pt x="34290" y="651510"/>
                  </a:cubicBezTo>
                  <a:cubicBezTo>
                    <a:pt x="38100" y="613410"/>
                    <a:pt x="29210" y="577850"/>
                    <a:pt x="34290" y="548640"/>
                  </a:cubicBezTo>
                  <a:cubicBezTo>
                    <a:pt x="39370" y="527050"/>
                    <a:pt x="59690" y="510540"/>
                    <a:pt x="59690" y="492760"/>
                  </a:cubicBezTo>
                  <a:cubicBezTo>
                    <a:pt x="60960" y="476250"/>
                    <a:pt x="45720" y="467360"/>
                    <a:pt x="41910" y="444500"/>
                  </a:cubicBezTo>
                  <a:cubicBezTo>
                    <a:pt x="33020" y="389890"/>
                    <a:pt x="41910" y="219710"/>
                    <a:pt x="49530" y="158750"/>
                  </a:cubicBezTo>
                  <a:cubicBezTo>
                    <a:pt x="53340" y="128270"/>
                    <a:pt x="55880" y="114300"/>
                    <a:pt x="63500" y="91440"/>
                  </a:cubicBezTo>
                  <a:cubicBezTo>
                    <a:pt x="73660" y="63500"/>
                    <a:pt x="91440" y="11430"/>
                    <a:pt x="109220" y="5080"/>
                  </a:cubicBezTo>
                  <a:cubicBezTo>
                    <a:pt x="119380" y="0"/>
                    <a:pt x="135890" y="7620"/>
                    <a:pt x="143510" y="15240"/>
                  </a:cubicBezTo>
                  <a:cubicBezTo>
                    <a:pt x="149860" y="22860"/>
                    <a:pt x="154940" y="39370"/>
                    <a:pt x="153670" y="49530"/>
                  </a:cubicBezTo>
                  <a:cubicBezTo>
                    <a:pt x="151130" y="59690"/>
                    <a:pt x="139700" y="73660"/>
                    <a:pt x="130810" y="77470"/>
                  </a:cubicBezTo>
                  <a:cubicBezTo>
                    <a:pt x="120650" y="81280"/>
                    <a:pt x="104140" y="78740"/>
                    <a:pt x="95250" y="73660"/>
                  </a:cubicBezTo>
                  <a:cubicBezTo>
                    <a:pt x="87630" y="69850"/>
                    <a:pt x="82550" y="62230"/>
                    <a:pt x="80010" y="54610"/>
                  </a:cubicBezTo>
                  <a:cubicBezTo>
                    <a:pt x="77470" y="45720"/>
                    <a:pt x="78740" y="27940"/>
                    <a:pt x="85090" y="19050"/>
                  </a:cubicBezTo>
                  <a:cubicBezTo>
                    <a:pt x="92710" y="10160"/>
                    <a:pt x="118110" y="2540"/>
                    <a:pt x="129540" y="6350"/>
                  </a:cubicBezTo>
                  <a:cubicBezTo>
                    <a:pt x="140970" y="10160"/>
                    <a:pt x="154940" y="33020"/>
                    <a:pt x="153670" y="45720"/>
                  </a:cubicBezTo>
                  <a:cubicBezTo>
                    <a:pt x="152400" y="57150"/>
                    <a:pt x="120650" y="74930"/>
                    <a:pt x="123190" y="80010"/>
                  </a:cubicBezTo>
                  <a:cubicBezTo>
                    <a:pt x="124460" y="82550"/>
                    <a:pt x="137160" y="73660"/>
                    <a:pt x="142240" y="78740"/>
                  </a:cubicBezTo>
                  <a:cubicBezTo>
                    <a:pt x="170180" y="106680"/>
                    <a:pt x="125730" y="541020"/>
                    <a:pt x="107950" y="676910"/>
                  </a:cubicBezTo>
                  <a:cubicBezTo>
                    <a:pt x="97790" y="749300"/>
                    <a:pt x="96520" y="817880"/>
                    <a:pt x="73660" y="840740"/>
                  </a:cubicBezTo>
                  <a:cubicBezTo>
                    <a:pt x="60960" y="853440"/>
                    <a:pt x="38100" y="854710"/>
                    <a:pt x="26670" y="849630"/>
                  </a:cubicBezTo>
                  <a:cubicBezTo>
                    <a:pt x="15240" y="844550"/>
                    <a:pt x="2540" y="821690"/>
                    <a:pt x="2540" y="808990"/>
                  </a:cubicBezTo>
                  <a:cubicBezTo>
                    <a:pt x="2540" y="797560"/>
                    <a:pt x="11430" y="783590"/>
                    <a:pt x="21590" y="774700"/>
                  </a:cubicBezTo>
                  <a:cubicBezTo>
                    <a:pt x="31750" y="765810"/>
                    <a:pt x="53340" y="754380"/>
                    <a:pt x="67310" y="755650"/>
                  </a:cubicBezTo>
                  <a:cubicBezTo>
                    <a:pt x="78740" y="756920"/>
                    <a:pt x="92710" y="768350"/>
                    <a:pt x="96520" y="778510"/>
                  </a:cubicBezTo>
                  <a:cubicBezTo>
                    <a:pt x="100330" y="789940"/>
                    <a:pt x="87630" y="824230"/>
                    <a:pt x="87630" y="824230"/>
                  </a:cubicBezTo>
                </a:path>
              </a:pathLst>
            </a:custGeom>
            <a:solidFill>
              <a:srgbClr val="1E1E1E"/>
            </a:solidFill>
            <a:ln>
              <a:noFill/>
            </a:ln>
          </p:spPr>
          <p:txBody>
            <a:bodyPr spcFirstLastPara="1" wrap="square" lIns="65150" tIns="65150" rIns="65150" bIns="65150" anchor="ctr" anchorCtr="0">
              <a:noAutofit/>
            </a:bodyPr>
            <a:lstStyle/>
            <a:p>
              <a:pPr marL="0" lvl="0" indent="0" algn="l" rtl="0">
                <a:spcBef>
                  <a:spcPts val="0"/>
                </a:spcBef>
                <a:spcAft>
                  <a:spcPts val="0"/>
                </a:spcAft>
                <a:buNone/>
              </a:pPr>
              <a:endParaRPr/>
            </a:p>
          </p:txBody>
        </p:sp>
        <p:sp>
          <p:nvSpPr>
            <p:cNvPr id="643" name="Google Shape;643;g386b2ccc85a_0_588"/>
            <p:cNvSpPr/>
            <p:nvPr/>
          </p:nvSpPr>
          <p:spPr>
            <a:xfrm>
              <a:off x="728252" y="87675"/>
              <a:ext cx="121749" cy="490157"/>
            </a:xfrm>
            <a:custGeom>
              <a:avLst/>
              <a:gdLst/>
              <a:ahLst/>
              <a:cxnLst/>
              <a:rect l="l" t="t" r="r" b="b"/>
              <a:pathLst>
                <a:path w="195580" h="787400" extrusionOk="0">
                  <a:moveTo>
                    <a:pt x="90170" y="730250"/>
                  </a:moveTo>
                  <a:cubicBezTo>
                    <a:pt x="80010" y="774700"/>
                    <a:pt x="64770" y="783590"/>
                    <a:pt x="54610" y="786130"/>
                  </a:cubicBezTo>
                  <a:cubicBezTo>
                    <a:pt x="45720" y="787400"/>
                    <a:pt x="34290" y="784860"/>
                    <a:pt x="26670" y="778510"/>
                  </a:cubicBezTo>
                  <a:cubicBezTo>
                    <a:pt x="17780" y="772160"/>
                    <a:pt x="11430" y="763270"/>
                    <a:pt x="8890" y="745490"/>
                  </a:cubicBezTo>
                  <a:cubicBezTo>
                    <a:pt x="0" y="690880"/>
                    <a:pt x="46990" y="464820"/>
                    <a:pt x="67310" y="388620"/>
                  </a:cubicBezTo>
                  <a:cubicBezTo>
                    <a:pt x="77470" y="351790"/>
                    <a:pt x="92710" y="337820"/>
                    <a:pt x="97790" y="307340"/>
                  </a:cubicBezTo>
                  <a:cubicBezTo>
                    <a:pt x="104140" y="270510"/>
                    <a:pt x="93980" y="224790"/>
                    <a:pt x="97790" y="180340"/>
                  </a:cubicBezTo>
                  <a:cubicBezTo>
                    <a:pt x="100330" y="132080"/>
                    <a:pt x="106680" y="54610"/>
                    <a:pt x="118110" y="27940"/>
                  </a:cubicBezTo>
                  <a:cubicBezTo>
                    <a:pt x="121920" y="17780"/>
                    <a:pt x="125730" y="12700"/>
                    <a:pt x="132080" y="8890"/>
                  </a:cubicBezTo>
                  <a:cubicBezTo>
                    <a:pt x="140970" y="3810"/>
                    <a:pt x="158750" y="0"/>
                    <a:pt x="167640" y="5080"/>
                  </a:cubicBezTo>
                  <a:cubicBezTo>
                    <a:pt x="179070" y="10160"/>
                    <a:pt x="190500" y="33020"/>
                    <a:pt x="191770" y="44450"/>
                  </a:cubicBezTo>
                  <a:cubicBezTo>
                    <a:pt x="191770" y="53340"/>
                    <a:pt x="187960" y="60960"/>
                    <a:pt x="181610" y="66040"/>
                  </a:cubicBezTo>
                  <a:cubicBezTo>
                    <a:pt x="173990" y="73660"/>
                    <a:pt x="157480" y="80010"/>
                    <a:pt x="147320" y="77470"/>
                  </a:cubicBezTo>
                  <a:cubicBezTo>
                    <a:pt x="137160" y="76200"/>
                    <a:pt x="124460" y="64770"/>
                    <a:pt x="119380" y="55880"/>
                  </a:cubicBezTo>
                  <a:cubicBezTo>
                    <a:pt x="115570" y="49530"/>
                    <a:pt x="114300" y="40640"/>
                    <a:pt x="116840" y="31750"/>
                  </a:cubicBezTo>
                  <a:cubicBezTo>
                    <a:pt x="119380" y="22860"/>
                    <a:pt x="129540" y="8890"/>
                    <a:pt x="139700" y="5080"/>
                  </a:cubicBezTo>
                  <a:cubicBezTo>
                    <a:pt x="149860" y="1270"/>
                    <a:pt x="166370" y="3810"/>
                    <a:pt x="175260" y="8890"/>
                  </a:cubicBezTo>
                  <a:cubicBezTo>
                    <a:pt x="182880" y="12700"/>
                    <a:pt x="186690" y="19050"/>
                    <a:pt x="190500" y="27940"/>
                  </a:cubicBezTo>
                  <a:cubicBezTo>
                    <a:pt x="195580" y="43180"/>
                    <a:pt x="195580" y="59690"/>
                    <a:pt x="194310" y="91440"/>
                  </a:cubicBezTo>
                  <a:cubicBezTo>
                    <a:pt x="189230" y="195580"/>
                    <a:pt x="116840" y="685800"/>
                    <a:pt x="88900" y="755650"/>
                  </a:cubicBezTo>
                  <a:cubicBezTo>
                    <a:pt x="82550" y="769620"/>
                    <a:pt x="80010" y="774700"/>
                    <a:pt x="72390" y="778510"/>
                  </a:cubicBezTo>
                  <a:cubicBezTo>
                    <a:pt x="63500" y="784860"/>
                    <a:pt x="45720" y="787400"/>
                    <a:pt x="35560" y="783590"/>
                  </a:cubicBezTo>
                  <a:cubicBezTo>
                    <a:pt x="26670" y="781050"/>
                    <a:pt x="17780" y="773430"/>
                    <a:pt x="13970" y="764540"/>
                  </a:cubicBezTo>
                  <a:cubicBezTo>
                    <a:pt x="8890" y="753110"/>
                    <a:pt x="7620" y="731520"/>
                    <a:pt x="10160" y="720090"/>
                  </a:cubicBezTo>
                  <a:cubicBezTo>
                    <a:pt x="12700" y="709930"/>
                    <a:pt x="19050" y="702310"/>
                    <a:pt x="26670" y="697230"/>
                  </a:cubicBezTo>
                  <a:cubicBezTo>
                    <a:pt x="34290" y="692150"/>
                    <a:pt x="45720" y="688340"/>
                    <a:pt x="54610" y="689610"/>
                  </a:cubicBezTo>
                  <a:cubicBezTo>
                    <a:pt x="63500" y="690880"/>
                    <a:pt x="73660" y="695960"/>
                    <a:pt x="80010" y="703580"/>
                  </a:cubicBezTo>
                  <a:cubicBezTo>
                    <a:pt x="85090" y="709930"/>
                    <a:pt x="90170" y="730250"/>
                    <a:pt x="90170" y="730250"/>
                  </a:cubicBezTo>
                </a:path>
              </a:pathLst>
            </a:custGeom>
            <a:solidFill>
              <a:srgbClr val="1E1E1E"/>
            </a:solidFill>
            <a:ln>
              <a:noFill/>
            </a:ln>
          </p:spPr>
          <p:txBody>
            <a:bodyPr spcFirstLastPara="1" wrap="square" lIns="65150" tIns="65150" rIns="65150" bIns="65150" anchor="ctr" anchorCtr="0">
              <a:noAutofit/>
            </a:bodyPr>
            <a:lstStyle/>
            <a:p>
              <a:pPr marL="0" lvl="0" indent="0" algn="l" rtl="0">
                <a:spcBef>
                  <a:spcPts val="0"/>
                </a:spcBef>
                <a:spcAft>
                  <a:spcPts val="0"/>
                </a:spcAft>
                <a:buNone/>
              </a:pPr>
              <a:endParaRPr/>
            </a:p>
          </p:txBody>
        </p:sp>
        <p:sp>
          <p:nvSpPr>
            <p:cNvPr id="644" name="Google Shape;644;g386b2ccc85a_0_588"/>
            <p:cNvSpPr/>
            <p:nvPr/>
          </p:nvSpPr>
          <p:spPr>
            <a:xfrm>
              <a:off x="481815" y="232219"/>
              <a:ext cx="563680" cy="168392"/>
            </a:xfrm>
            <a:custGeom>
              <a:avLst/>
              <a:gdLst/>
              <a:ahLst/>
              <a:cxnLst/>
              <a:rect l="l" t="t" r="r" b="b"/>
              <a:pathLst>
                <a:path w="905510" h="270510" extrusionOk="0">
                  <a:moveTo>
                    <a:pt x="40640" y="0"/>
                  </a:moveTo>
                  <a:cubicBezTo>
                    <a:pt x="156210" y="6350"/>
                    <a:pt x="210820" y="40640"/>
                    <a:pt x="287020" y="59690"/>
                  </a:cubicBezTo>
                  <a:cubicBezTo>
                    <a:pt x="415290" y="93980"/>
                    <a:pt x="717550" y="123190"/>
                    <a:pt x="815340" y="156210"/>
                  </a:cubicBezTo>
                  <a:cubicBezTo>
                    <a:pt x="857250" y="170180"/>
                    <a:pt x="887730" y="180340"/>
                    <a:pt x="899160" y="198120"/>
                  </a:cubicBezTo>
                  <a:cubicBezTo>
                    <a:pt x="905510" y="208280"/>
                    <a:pt x="904240" y="223520"/>
                    <a:pt x="900430" y="233680"/>
                  </a:cubicBezTo>
                  <a:cubicBezTo>
                    <a:pt x="895350" y="242570"/>
                    <a:pt x="881380" y="252730"/>
                    <a:pt x="871220" y="254000"/>
                  </a:cubicBezTo>
                  <a:cubicBezTo>
                    <a:pt x="861060" y="256540"/>
                    <a:pt x="844550" y="251460"/>
                    <a:pt x="838200" y="242570"/>
                  </a:cubicBezTo>
                  <a:cubicBezTo>
                    <a:pt x="830580" y="232410"/>
                    <a:pt x="828040" y="207010"/>
                    <a:pt x="833120" y="196850"/>
                  </a:cubicBezTo>
                  <a:cubicBezTo>
                    <a:pt x="838200" y="186690"/>
                    <a:pt x="854710" y="179070"/>
                    <a:pt x="864870" y="179070"/>
                  </a:cubicBezTo>
                  <a:cubicBezTo>
                    <a:pt x="875030" y="177800"/>
                    <a:pt x="890270" y="185420"/>
                    <a:pt x="896620" y="194310"/>
                  </a:cubicBezTo>
                  <a:cubicBezTo>
                    <a:pt x="902970" y="203200"/>
                    <a:pt x="905510" y="219710"/>
                    <a:pt x="901700" y="229870"/>
                  </a:cubicBezTo>
                  <a:cubicBezTo>
                    <a:pt x="896620" y="241300"/>
                    <a:pt x="885190" y="250190"/>
                    <a:pt x="863600" y="255270"/>
                  </a:cubicBezTo>
                  <a:cubicBezTo>
                    <a:pt x="783590" y="270510"/>
                    <a:pt x="396240" y="175260"/>
                    <a:pt x="262890" y="137160"/>
                  </a:cubicBezTo>
                  <a:cubicBezTo>
                    <a:pt x="194310" y="118110"/>
                    <a:pt x="153670" y="90170"/>
                    <a:pt x="110490" y="81280"/>
                  </a:cubicBezTo>
                  <a:cubicBezTo>
                    <a:pt x="80010" y="76200"/>
                    <a:pt x="48260" y="85090"/>
                    <a:pt x="30480" y="80010"/>
                  </a:cubicBezTo>
                  <a:cubicBezTo>
                    <a:pt x="20320" y="76200"/>
                    <a:pt x="12700" y="71120"/>
                    <a:pt x="7620" y="63500"/>
                  </a:cubicBezTo>
                  <a:cubicBezTo>
                    <a:pt x="2540" y="55880"/>
                    <a:pt x="0" y="44450"/>
                    <a:pt x="0" y="35560"/>
                  </a:cubicBezTo>
                  <a:cubicBezTo>
                    <a:pt x="1270" y="26670"/>
                    <a:pt x="7620" y="16510"/>
                    <a:pt x="13970" y="10160"/>
                  </a:cubicBezTo>
                  <a:cubicBezTo>
                    <a:pt x="20320" y="5080"/>
                    <a:pt x="40640" y="0"/>
                    <a:pt x="40640" y="0"/>
                  </a:cubicBezTo>
                </a:path>
              </a:pathLst>
            </a:custGeom>
            <a:solidFill>
              <a:srgbClr val="1E1E1E"/>
            </a:solidFill>
            <a:ln>
              <a:noFill/>
            </a:ln>
          </p:spPr>
          <p:txBody>
            <a:bodyPr spcFirstLastPara="1" wrap="square" lIns="65150" tIns="65150" rIns="65150" bIns="65150" anchor="ctr" anchorCtr="0">
              <a:noAutofit/>
            </a:bodyPr>
            <a:lstStyle/>
            <a:p>
              <a:pPr marL="0" lvl="0" indent="0" algn="l" rtl="0">
                <a:spcBef>
                  <a:spcPts val="0"/>
                </a:spcBef>
                <a:spcAft>
                  <a:spcPts val="0"/>
                </a:spcAft>
                <a:buNone/>
              </a:pPr>
              <a:endParaRPr/>
            </a:p>
          </p:txBody>
        </p:sp>
        <p:sp>
          <p:nvSpPr>
            <p:cNvPr id="645" name="Google Shape;645;g386b2ccc85a_0_588"/>
            <p:cNvSpPr/>
            <p:nvPr/>
          </p:nvSpPr>
          <p:spPr>
            <a:xfrm>
              <a:off x="922559" y="671382"/>
              <a:ext cx="146256" cy="74314"/>
            </a:xfrm>
            <a:custGeom>
              <a:avLst/>
              <a:gdLst/>
              <a:ahLst/>
              <a:cxnLst/>
              <a:rect l="l" t="t" r="r" b="b"/>
              <a:pathLst>
                <a:path w="234950" h="119380" extrusionOk="0">
                  <a:moveTo>
                    <a:pt x="41910" y="0"/>
                  </a:moveTo>
                  <a:cubicBezTo>
                    <a:pt x="207010" y="49530"/>
                    <a:pt x="228600" y="63500"/>
                    <a:pt x="232410" y="76200"/>
                  </a:cubicBezTo>
                  <a:cubicBezTo>
                    <a:pt x="234950" y="87630"/>
                    <a:pt x="224790" y="102870"/>
                    <a:pt x="217170" y="109220"/>
                  </a:cubicBezTo>
                  <a:cubicBezTo>
                    <a:pt x="212090" y="115570"/>
                    <a:pt x="203200" y="118110"/>
                    <a:pt x="194310" y="118110"/>
                  </a:cubicBezTo>
                  <a:cubicBezTo>
                    <a:pt x="186690" y="118110"/>
                    <a:pt x="177800" y="115570"/>
                    <a:pt x="171450" y="110490"/>
                  </a:cubicBezTo>
                  <a:cubicBezTo>
                    <a:pt x="163830" y="104140"/>
                    <a:pt x="156210" y="88900"/>
                    <a:pt x="156210" y="78740"/>
                  </a:cubicBezTo>
                  <a:cubicBezTo>
                    <a:pt x="156210" y="68580"/>
                    <a:pt x="165100" y="53340"/>
                    <a:pt x="173990" y="46990"/>
                  </a:cubicBezTo>
                  <a:cubicBezTo>
                    <a:pt x="182880" y="41910"/>
                    <a:pt x="199390" y="39370"/>
                    <a:pt x="209550" y="44450"/>
                  </a:cubicBezTo>
                  <a:cubicBezTo>
                    <a:pt x="219710" y="50800"/>
                    <a:pt x="233680" y="72390"/>
                    <a:pt x="231140" y="85090"/>
                  </a:cubicBezTo>
                  <a:cubicBezTo>
                    <a:pt x="229870" y="97790"/>
                    <a:pt x="209550" y="114300"/>
                    <a:pt x="199390" y="118110"/>
                  </a:cubicBezTo>
                  <a:cubicBezTo>
                    <a:pt x="190500" y="119380"/>
                    <a:pt x="181610" y="116840"/>
                    <a:pt x="175260" y="113030"/>
                  </a:cubicBezTo>
                  <a:cubicBezTo>
                    <a:pt x="166370" y="106680"/>
                    <a:pt x="166370" y="86360"/>
                    <a:pt x="156210" y="82550"/>
                  </a:cubicBezTo>
                  <a:cubicBezTo>
                    <a:pt x="143510" y="77470"/>
                    <a:pt x="123190" y="96520"/>
                    <a:pt x="104140" y="96520"/>
                  </a:cubicBezTo>
                  <a:cubicBezTo>
                    <a:pt x="77470" y="96520"/>
                    <a:pt x="30480" y="86360"/>
                    <a:pt x="15240" y="69850"/>
                  </a:cubicBezTo>
                  <a:cubicBezTo>
                    <a:pt x="3810" y="58420"/>
                    <a:pt x="0" y="36830"/>
                    <a:pt x="3810" y="25400"/>
                  </a:cubicBezTo>
                  <a:cubicBezTo>
                    <a:pt x="8890" y="13970"/>
                    <a:pt x="41910" y="0"/>
                    <a:pt x="41910" y="0"/>
                  </a:cubicBezTo>
                </a:path>
              </a:pathLst>
            </a:custGeom>
            <a:solidFill>
              <a:srgbClr val="1E1E1E"/>
            </a:solidFill>
            <a:ln>
              <a:noFill/>
            </a:ln>
          </p:spPr>
          <p:txBody>
            <a:bodyPr spcFirstLastPara="1" wrap="square" lIns="65150" tIns="65150" rIns="65150" bIns="65150" anchor="ctr" anchorCtr="0">
              <a:noAutofit/>
            </a:bodyPr>
            <a:lstStyle/>
            <a:p>
              <a:pPr marL="0" lvl="0" indent="0" algn="l" rtl="0">
                <a:spcBef>
                  <a:spcPts val="0"/>
                </a:spcBef>
                <a:spcAft>
                  <a:spcPts val="0"/>
                </a:spcAft>
                <a:buNone/>
              </a:pPr>
              <a:endParaRPr/>
            </a:p>
          </p:txBody>
        </p:sp>
      </p:grpSp>
      <p:sp>
        <p:nvSpPr>
          <p:cNvPr id="646" name="Google Shape;646;g386b2ccc85a_0_588"/>
          <p:cNvSpPr/>
          <p:nvPr/>
        </p:nvSpPr>
        <p:spPr>
          <a:xfrm>
            <a:off x="8817559" y="2666458"/>
            <a:ext cx="328740" cy="514326"/>
          </a:xfrm>
          <a:custGeom>
            <a:avLst/>
            <a:gdLst/>
            <a:ahLst/>
            <a:cxnLst/>
            <a:rect l="l" t="t" r="r" b="b"/>
            <a:pathLst>
              <a:path w="952869" h="993866" extrusionOk="0">
                <a:moveTo>
                  <a:pt x="0" y="0"/>
                </a:moveTo>
                <a:lnTo>
                  <a:pt x="952869" y="0"/>
                </a:lnTo>
                <a:lnTo>
                  <a:pt x="952869" y="993866"/>
                </a:lnTo>
                <a:lnTo>
                  <a:pt x="0" y="993866"/>
                </a:lnTo>
                <a:lnTo>
                  <a:pt x="0" y="0"/>
                </a:lnTo>
                <a:close/>
              </a:path>
            </a:pathLst>
          </a:custGeom>
          <a:blipFill rotWithShape="1">
            <a:blip r:embed="rId6">
              <a:alphaModFix/>
            </a:blip>
            <a:stretch>
              <a:fillRect/>
            </a:stretch>
          </a:blipFill>
          <a:ln>
            <a:noFill/>
          </a:ln>
        </p:spPr>
      </p:sp>
      <p:sp>
        <p:nvSpPr>
          <p:cNvPr id="647" name="Google Shape;647;g386b2ccc85a_0_588"/>
          <p:cNvSpPr/>
          <p:nvPr/>
        </p:nvSpPr>
        <p:spPr>
          <a:xfrm>
            <a:off x="381000" y="0"/>
            <a:ext cx="3049200" cy="403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648" name="Google Shape;648;g386b2ccc85a_0_588"/>
          <p:cNvSpPr/>
          <p:nvPr/>
        </p:nvSpPr>
        <p:spPr>
          <a:xfrm>
            <a:off x="6475801" y="0"/>
            <a:ext cx="3049200" cy="4032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a:t>
            </a:r>
            <a:r>
              <a:rPr lang="fr-FR" sz="1837">
                <a:solidFill>
                  <a:schemeClr val="lt1"/>
                </a:solidFill>
              </a:rPr>
              <a:t>4</a:t>
            </a:r>
            <a:endParaRPr sz="1400" b="0" i="0" u="none" strike="noStrike" cap="none">
              <a:solidFill>
                <a:srgbClr val="000000"/>
              </a:solidFill>
              <a:latin typeface="Arial"/>
              <a:ea typeface="Arial"/>
              <a:cs typeface="Arial"/>
              <a:sym typeface="Arial"/>
            </a:endParaRPr>
          </a:p>
        </p:txBody>
      </p:sp>
      <p:sp>
        <p:nvSpPr>
          <p:cNvPr id="649" name="Google Shape;649;g386b2ccc85a_0_588"/>
          <p:cNvSpPr/>
          <p:nvPr/>
        </p:nvSpPr>
        <p:spPr>
          <a:xfrm>
            <a:off x="3426602" y="0"/>
            <a:ext cx="3049200" cy="403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650" name="Google Shape;650;g386b2ccc85a_0_588"/>
          <p:cNvSpPr txBox="1"/>
          <p:nvPr/>
        </p:nvSpPr>
        <p:spPr>
          <a:xfrm>
            <a:off x="2472278" y="1431767"/>
            <a:ext cx="1009800" cy="307800"/>
          </a:xfrm>
          <a:prstGeom prst="rect">
            <a:avLst/>
          </a:prstGeom>
          <a:solidFill>
            <a:srgbClr val="074B1C"/>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2000" b="1">
                <a:solidFill>
                  <a:schemeClr val="lt1"/>
                </a:solidFill>
                <a:latin typeface="Lato"/>
                <a:ea typeface="Lato"/>
                <a:cs typeface="Lato"/>
                <a:sym typeface="Lato"/>
              </a:rPr>
              <a:t>Travail</a:t>
            </a:r>
            <a:endParaRPr sz="2000">
              <a:solidFill>
                <a:schemeClr val="lt1"/>
              </a:solidFill>
            </a:endParaRPr>
          </a:p>
        </p:txBody>
      </p:sp>
      <p:sp>
        <p:nvSpPr>
          <p:cNvPr id="651" name="Google Shape;651;g386b2ccc85a_0_588"/>
          <p:cNvSpPr txBox="1"/>
          <p:nvPr/>
        </p:nvSpPr>
        <p:spPr>
          <a:xfrm>
            <a:off x="6103346" y="4987376"/>
            <a:ext cx="3794100" cy="6156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fr-FR" sz="2000" b="1">
                <a:latin typeface="Lato"/>
                <a:ea typeface="Lato"/>
                <a:cs typeface="Lato"/>
                <a:sym typeface="Lato"/>
              </a:rPr>
              <a:t>Financé par le </a:t>
            </a:r>
            <a:br>
              <a:rPr lang="fr-FR" sz="2000" b="1">
                <a:latin typeface="Lato"/>
                <a:ea typeface="Lato"/>
                <a:cs typeface="Lato"/>
                <a:sym typeface="Lato"/>
              </a:rPr>
            </a:br>
            <a:r>
              <a:rPr lang="fr-FR" sz="2000" b="1">
                <a:latin typeface="Lato"/>
                <a:ea typeface="Lato"/>
                <a:cs typeface="Lato"/>
                <a:sym typeface="Lato"/>
              </a:rPr>
              <a:t>Ministère Publique</a:t>
            </a:r>
            <a:endParaRPr sz="20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g386b2ccc85a_0_718"/>
          <p:cNvSpPr txBox="1"/>
          <p:nvPr/>
        </p:nvSpPr>
        <p:spPr>
          <a:xfrm>
            <a:off x="450992" y="731567"/>
            <a:ext cx="44826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2000" b="1">
                <a:latin typeface="Lato"/>
                <a:ea typeface="Lato"/>
                <a:cs typeface="Lato"/>
                <a:sym typeface="Lato"/>
              </a:rPr>
              <a:t>i. observatoire des régulations</a:t>
            </a:r>
            <a:endParaRPr sz="2000"/>
          </a:p>
        </p:txBody>
      </p:sp>
      <p:sp>
        <p:nvSpPr>
          <p:cNvPr id="657" name="Google Shape;657;g386b2ccc85a_0_718"/>
          <p:cNvSpPr txBox="1"/>
          <p:nvPr/>
        </p:nvSpPr>
        <p:spPr>
          <a:xfrm>
            <a:off x="795600" y="1179075"/>
            <a:ext cx="4949100" cy="307800"/>
          </a:xfrm>
          <a:prstGeom prst="rect">
            <a:avLst/>
          </a:prstGeom>
          <a:solidFill>
            <a:srgbClr val="074B1C"/>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2000" b="1">
                <a:solidFill>
                  <a:schemeClr val="lt1"/>
                </a:solidFill>
                <a:latin typeface="Lato"/>
                <a:ea typeface="Lato"/>
                <a:cs typeface="Lato"/>
                <a:sym typeface="Lato"/>
              </a:rPr>
              <a:t>recherche et dialogue institutionelle</a:t>
            </a:r>
            <a:endParaRPr sz="2000">
              <a:solidFill>
                <a:schemeClr val="lt1"/>
              </a:solidFill>
            </a:endParaRPr>
          </a:p>
        </p:txBody>
      </p:sp>
      <p:pic>
        <p:nvPicPr>
          <p:cNvPr id="658" name="Google Shape;658;g386b2ccc85a_0_718"/>
          <p:cNvPicPr preferRelativeResize="0"/>
          <p:nvPr/>
        </p:nvPicPr>
        <p:blipFill>
          <a:blip r:embed="rId3">
            <a:alphaModFix/>
          </a:blip>
          <a:stretch>
            <a:fillRect/>
          </a:stretch>
        </p:blipFill>
        <p:spPr>
          <a:xfrm>
            <a:off x="4331695" y="1971483"/>
            <a:ext cx="5471657" cy="3080479"/>
          </a:xfrm>
          <a:prstGeom prst="rect">
            <a:avLst/>
          </a:prstGeom>
          <a:noFill/>
          <a:ln>
            <a:noFill/>
          </a:ln>
        </p:spPr>
      </p:pic>
      <p:pic>
        <p:nvPicPr>
          <p:cNvPr id="659" name="Google Shape;659;g386b2ccc85a_0_718"/>
          <p:cNvPicPr preferRelativeResize="0"/>
          <p:nvPr/>
        </p:nvPicPr>
        <p:blipFill>
          <a:blip r:embed="rId4">
            <a:alphaModFix/>
          </a:blip>
          <a:stretch>
            <a:fillRect/>
          </a:stretch>
        </p:blipFill>
        <p:spPr>
          <a:xfrm>
            <a:off x="110067" y="1803017"/>
            <a:ext cx="4732867" cy="3549650"/>
          </a:xfrm>
          <a:prstGeom prst="rect">
            <a:avLst/>
          </a:prstGeom>
          <a:noFill/>
          <a:ln>
            <a:noFill/>
          </a:ln>
        </p:spPr>
      </p:pic>
      <p:sp>
        <p:nvSpPr>
          <p:cNvPr id="660" name="Google Shape;660;g386b2ccc85a_0_718"/>
          <p:cNvSpPr/>
          <p:nvPr/>
        </p:nvSpPr>
        <p:spPr>
          <a:xfrm>
            <a:off x="381000" y="0"/>
            <a:ext cx="3049200" cy="403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661" name="Google Shape;661;g386b2ccc85a_0_718"/>
          <p:cNvSpPr/>
          <p:nvPr/>
        </p:nvSpPr>
        <p:spPr>
          <a:xfrm>
            <a:off x="6475801" y="0"/>
            <a:ext cx="3049200" cy="4032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a:t>
            </a:r>
            <a:r>
              <a:rPr lang="fr-FR" sz="1837">
                <a:solidFill>
                  <a:schemeClr val="lt1"/>
                </a:solidFill>
              </a:rPr>
              <a:t>4</a:t>
            </a:r>
            <a:endParaRPr sz="1400" b="0" i="0" u="none" strike="noStrike" cap="none">
              <a:solidFill>
                <a:srgbClr val="000000"/>
              </a:solidFill>
              <a:latin typeface="Arial"/>
              <a:ea typeface="Arial"/>
              <a:cs typeface="Arial"/>
              <a:sym typeface="Arial"/>
            </a:endParaRPr>
          </a:p>
        </p:txBody>
      </p:sp>
      <p:sp>
        <p:nvSpPr>
          <p:cNvPr id="662" name="Google Shape;662;g386b2ccc85a_0_718"/>
          <p:cNvSpPr/>
          <p:nvPr/>
        </p:nvSpPr>
        <p:spPr>
          <a:xfrm>
            <a:off x="3426602" y="0"/>
            <a:ext cx="3049200" cy="403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g386b2ccc85a_0_800"/>
          <p:cNvSpPr txBox="1"/>
          <p:nvPr/>
        </p:nvSpPr>
        <p:spPr>
          <a:xfrm>
            <a:off x="451001" y="731575"/>
            <a:ext cx="52383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2000" b="1">
                <a:latin typeface="Lato"/>
                <a:ea typeface="Lato"/>
                <a:cs typeface="Lato"/>
                <a:sym typeface="Lato"/>
              </a:rPr>
              <a:t>ii. collective de conception ergonomique </a:t>
            </a:r>
            <a:endParaRPr sz="2000"/>
          </a:p>
        </p:txBody>
      </p:sp>
      <p:sp>
        <p:nvSpPr>
          <p:cNvPr id="668" name="Google Shape;668;g386b2ccc85a_0_800"/>
          <p:cNvSpPr txBox="1"/>
          <p:nvPr/>
        </p:nvSpPr>
        <p:spPr>
          <a:xfrm>
            <a:off x="795600" y="1179083"/>
            <a:ext cx="4360500" cy="307800"/>
          </a:xfrm>
          <a:prstGeom prst="rect">
            <a:avLst/>
          </a:prstGeom>
          <a:solidFill>
            <a:srgbClr val="074B1C"/>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2000" b="1">
                <a:solidFill>
                  <a:schemeClr val="lt1"/>
                </a:solidFill>
                <a:latin typeface="Lato"/>
                <a:ea typeface="Lato"/>
                <a:cs typeface="Lato"/>
                <a:sym typeface="Lato"/>
              </a:rPr>
              <a:t>santé et efficience au travail </a:t>
            </a:r>
            <a:endParaRPr sz="2000">
              <a:solidFill>
                <a:schemeClr val="lt1"/>
              </a:solidFill>
            </a:endParaRPr>
          </a:p>
        </p:txBody>
      </p:sp>
      <p:pic>
        <p:nvPicPr>
          <p:cNvPr id="669" name="Google Shape;669;g386b2ccc85a_0_800"/>
          <p:cNvPicPr preferRelativeResize="0"/>
          <p:nvPr/>
        </p:nvPicPr>
        <p:blipFill>
          <a:blip r:embed="rId3">
            <a:alphaModFix/>
          </a:blip>
          <a:stretch>
            <a:fillRect/>
          </a:stretch>
        </p:blipFill>
        <p:spPr>
          <a:xfrm>
            <a:off x="5403396" y="700244"/>
            <a:ext cx="3496336" cy="2622250"/>
          </a:xfrm>
          <a:prstGeom prst="rect">
            <a:avLst/>
          </a:prstGeom>
          <a:noFill/>
          <a:ln>
            <a:noFill/>
          </a:ln>
        </p:spPr>
      </p:pic>
      <p:pic>
        <p:nvPicPr>
          <p:cNvPr id="670" name="Google Shape;670;g386b2ccc85a_0_800"/>
          <p:cNvPicPr preferRelativeResize="0"/>
          <p:nvPr/>
        </p:nvPicPr>
        <p:blipFill>
          <a:blip r:embed="rId4">
            <a:alphaModFix/>
          </a:blip>
          <a:stretch>
            <a:fillRect/>
          </a:stretch>
        </p:blipFill>
        <p:spPr>
          <a:xfrm>
            <a:off x="82550" y="1630883"/>
            <a:ext cx="5238296" cy="3928722"/>
          </a:xfrm>
          <a:prstGeom prst="rect">
            <a:avLst/>
          </a:prstGeom>
          <a:noFill/>
          <a:ln>
            <a:noFill/>
          </a:ln>
        </p:spPr>
      </p:pic>
      <p:pic>
        <p:nvPicPr>
          <p:cNvPr id="671" name="Google Shape;671;g386b2ccc85a_0_800"/>
          <p:cNvPicPr preferRelativeResize="0"/>
          <p:nvPr/>
        </p:nvPicPr>
        <p:blipFill>
          <a:blip r:embed="rId5">
            <a:alphaModFix/>
          </a:blip>
          <a:stretch>
            <a:fillRect/>
          </a:stretch>
        </p:blipFill>
        <p:spPr>
          <a:xfrm>
            <a:off x="5403396" y="3717501"/>
            <a:ext cx="4397158" cy="2469107"/>
          </a:xfrm>
          <a:prstGeom prst="rect">
            <a:avLst/>
          </a:prstGeom>
          <a:noFill/>
          <a:ln>
            <a:noFill/>
          </a:ln>
        </p:spPr>
      </p:pic>
      <p:sp>
        <p:nvSpPr>
          <p:cNvPr id="672" name="Google Shape;672;g386b2ccc85a_0_800"/>
          <p:cNvSpPr/>
          <p:nvPr/>
        </p:nvSpPr>
        <p:spPr>
          <a:xfrm>
            <a:off x="381000" y="0"/>
            <a:ext cx="3049200" cy="403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673" name="Google Shape;673;g386b2ccc85a_0_800"/>
          <p:cNvSpPr/>
          <p:nvPr/>
        </p:nvSpPr>
        <p:spPr>
          <a:xfrm>
            <a:off x="6475801" y="0"/>
            <a:ext cx="3049200" cy="4032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a:t>
            </a:r>
            <a:r>
              <a:rPr lang="fr-FR" sz="1837">
                <a:solidFill>
                  <a:schemeClr val="lt1"/>
                </a:solidFill>
              </a:rPr>
              <a:t>4</a:t>
            </a:r>
            <a:endParaRPr sz="1400" b="0" i="0" u="none" strike="noStrike" cap="none">
              <a:solidFill>
                <a:srgbClr val="000000"/>
              </a:solidFill>
              <a:latin typeface="Arial"/>
              <a:ea typeface="Arial"/>
              <a:cs typeface="Arial"/>
              <a:sym typeface="Arial"/>
            </a:endParaRPr>
          </a:p>
        </p:txBody>
      </p:sp>
      <p:sp>
        <p:nvSpPr>
          <p:cNvPr id="674" name="Google Shape;674;g386b2ccc85a_0_800"/>
          <p:cNvSpPr/>
          <p:nvPr/>
        </p:nvSpPr>
        <p:spPr>
          <a:xfrm>
            <a:off x="3426602" y="0"/>
            <a:ext cx="3049200" cy="403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386b2ccc85a_0_883"/>
          <p:cNvSpPr txBox="1"/>
          <p:nvPr/>
        </p:nvSpPr>
        <p:spPr>
          <a:xfrm>
            <a:off x="451005" y="731575"/>
            <a:ext cx="8565300" cy="30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2000" b="1">
                <a:latin typeface="Lato"/>
                <a:ea typeface="Lato"/>
                <a:cs typeface="Lato"/>
                <a:sym typeface="Lato"/>
              </a:rPr>
              <a:t>iii. organisme d'intermédiation de la coopération aux territoires </a:t>
            </a:r>
            <a:endParaRPr sz="2000"/>
          </a:p>
        </p:txBody>
      </p:sp>
      <p:sp>
        <p:nvSpPr>
          <p:cNvPr id="680" name="Google Shape;680;g386b2ccc85a_0_883"/>
          <p:cNvSpPr txBox="1"/>
          <p:nvPr/>
        </p:nvSpPr>
        <p:spPr>
          <a:xfrm>
            <a:off x="795600" y="1109104"/>
            <a:ext cx="4360500" cy="307800"/>
          </a:xfrm>
          <a:prstGeom prst="rect">
            <a:avLst/>
          </a:prstGeom>
          <a:solidFill>
            <a:srgbClr val="074B1C"/>
          </a:solid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fr-FR" sz="2000" b="1">
                <a:solidFill>
                  <a:schemeClr val="lt1"/>
                </a:solidFill>
                <a:latin typeface="Lato"/>
                <a:ea typeface="Lato"/>
                <a:cs typeface="Lato"/>
                <a:sym typeface="Lato"/>
              </a:rPr>
              <a:t>réplication et expérimentation</a:t>
            </a:r>
            <a:endParaRPr sz="2000">
              <a:solidFill>
                <a:schemeClr val="lt1"/>
              </a:solidFill>
            </a:endParaRPr>
          </a:p>
        </p:txBody>
      </p:sp>
      <p:pic>
        <p:nvPicPr>
          <p:cNvPr id="681" name="Google Shape;681;g386b2ccc85a_0_883" title="mapa CV NLZ - Santa Teresa.png"/>
          <p:cNvPicPr preferRelativeResize="0"/>
          <p:nvPr/>
        </p:nvPicPr>
        <p:blipFill>
          <a:blip r:embed="rId3">
            <a:alphaModFix/>
          </a:blip>
          <a:stretch>
            <a:fillRect/>
          </a:stretch>
        </p:blipFill>
        <p:spPr>
          <a:xfrm>
            <a:off x="695925" y="1626575"/>
            <a:ext cx="7445499" cy="5127000"/>
          </a:xfrm>
          <a:prstGeom prst="rect">
            <a:avLst/>
          </a:prstGeom>
          <a:noFill/>
          <a:ln>
            <a:noFill/>
          </a:ln>
        </p:spPr>
      </p:pic>
      <p:sp>
        <p:nvSpPr>
          <p:cNvPr id="682" name="Google Shape;682;g386b2ccc85a_0_883"/>
          <p:cNvSpPr/>
          <p:nvPr/>
        </p:nvSpPr>
        <p:spPr>
          <a:xfrm>
            <a:off x="381000" y="0"/>
            <a:ext cx="3049200" cy="403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683" name="Google Shape;683;g386b2ccc85a_0_883"/>
          <p:cNvSpPr/>
          <p:nvPr/>
        </p:nvSpPr>
        <p:spPr>
          <a:xfrm>
            <a:off x="6475801" y="0"/>
            <a:ext cx="3049200" cy="4032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a:t>
            </a:r>
            <a:r>
              <a:rPr lang="fr-FR" sz="1837">
                <a:solidFill>
                  <a:schemeClr val="lt1"/>
                </a:solidFill>
              </a:rPr>
              <a:t>4</a:t>
            </a:r>
            <a:endParaRPr sz="1400" b="0" i="0" u="none" strike="noStrike" cap="none">
              <a:solidFill>
                <a:srgbClr val="000000"/>
              </a:solidFill>
              <a:latin typeface="Arial"/>
              <a:ea typeface="Arial"/>
              <a:cs typeface="Arial"/>
              <a:sym typeface="Arial"/>
            </a:endParaRPr>
          </a:p>
        </p:txBody>
      </p:sp>
      <p:sp>
        <p:nvSpPr>
          <p:cNvPr id="684" name="Google Shape;684;g386b2ccc85a_0_883"/>
          <p:cNvSpPr/>
          <p:nvPr/>
        </p:nvSpPr>
        <p:spPr>
          <a:xfrm>
            <a:off x="3426602" y="0"/>
            <a:ext cx="3049200" cy="403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g386b2ccc85a_0_1044"/>
          <p:cNvSpPr txBox="1"/>
          <p:nvPr/>
        </p:nvSpPr>
        <p:spPr>
          <a:xfrm>
            <a:off x="502688" y="987406"/>
            <a:ext cx="8679900" cy="306000"/>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a:solidFill>
                  <a:srgbClr val="3F3F3F"/>
                </a:solidFill>
                <a:latin typeface="Gill Sans"/>
                <a:ea typeface="Gill Sans"/>
                <a:cs typeface="Gill Sans"/>
                <a:sym typeface="Gill Sans"/>
              </a:rPr>
              <a:t>Conclusion</a:t>
            </a:r>
            <a:endParaRPr sz="2531" b="1" i="0" u="none" strike="noStrike" cap="none">
              <a:solidFill>
                <a:srgbClr val="3F3F3F"/>
              </a:solidFill>
              <a:latin typeface="Gill Sans"/>
              <a:ea typeface="Gill Sans"/>
              <a:cs typeface="Gill Sans"/>
              <a:sym typeface="Gill Sans"/>
            </a:endParaRPr>
          </a:p>
        </p:txBody>
      </p:sp>
      <p:cxnSp>
        <p:nvCxnSpPr>
          <p:cNvPr id="690" name="Google Shape;690;g386b2ccc85a_0_1044"/>
          <p:cNvCxnSpPr/>
          <p:nvPr/>
        </p:nvCxnSpPr>
        <p:spPr>
          <a:xfrm>
            <a:off x="558962" y="1552557"/>
            <a:ext cx="1274400" cy="20700"/>
          </a:xfrm>
          <a:prstGeom prst="straightConnector1">
            <a:avLst/>
          </a:prstGeom>
          <a:noFill/>
          <a:ln w="19050" cap="flat" cmpd="sng">
            <a:solidFill>
              <a:srgbClr val="FFFFFF"/>
            </a:solidFill>
            <a:prstDash val="solid"/>
            <a:miter lim="400000"/>
            <a:headEnd type="none" w="sm" len="sm"/>
            <a:tailEnd type="none" w="sm" len="sm"/>
          </a:ln>
        </p:spPr>
      </p:cxnSp>
      <p:cxnSp>
        <p:nvCxnSpPr>
          <p:cNvPr id="691" name="Google Shape;691;g386b2ccc85a_0_1044"/>
          <p:cNvCxnSpPr/>
          <p:nvPr/>
        </p:nvCxnSpPr>
        <p:spPr>
          <a:xfrm>
            <a:off x="4132734" y="1546418"/>
            <a:ext cx="5214300" cy="6000"/>
          </a:xfrm>
          <a:prstGeom prst="straightConnector1">
            <a:avLst/>
          </a:prstGeom>
          <a:noFill/>
          <a:ln w="19050" cap="flat" cmpd="sng">
            <a:solidFill>
              <a:srgbClr val="FFFFFF"/>
            </a:solidFill>
            <a:prstDash val="solid"/>
            <a:miter lim="400000"/>
            <a:headEnd type="none" w="sm" len="sm"/>
            <a:tailEnd type="none" w="sm" len="sm"/>
          </a:ln>
        </p:spPr>
      </p:cxnSp>
      <p:sp>
        <p:nvSpPr>
          <p:cNvPr id="692" name="Google Shape;692;g386b2ccc85a_0_1044"/>
          <p:cNvSpPr txBox="1"/>
          <p:nvPr/>
        </p:nvSpPr>
        <p:spPr>
          <a:xfrm>
            <a:off x="5088017" y="2965377"/>
            <a:ext cx="3861900" cy="411300"/>
          </a:xfrm>
          <a:prstGeom prst="rect">
            <a:avLst/>
          </a:prstGeom>
          <a:noFill/>
          <a:ln>
            <a:noFill/>
          </a:ln>
        </p:spPr>
        <p:txBody>
          <a:bodyPr spcFirstLastPara="1" wrap="square" lIns="64275" tIns="64275" rIns="64275" bIns="64275" anchor="t" anchorCtr="0">
            <a:spAutoFit/>
          </a:bodyPr>
          <a:lstStyle/>
          <a:p>
            <a:pPr marL="0" marR="0" lvl="0" indent="0" algn="just" rtl="0">
              <a:lnSpc>
                <a:spcPct val="100000"/>
              </a:lnSpc>
              <a:spcBef>
                <a:spcPts val="0"/>
              </a:spcBef>
              <a:spcAft>
                <a:spcPts val="0"/>
              </a:spcAft>
              <a:buClr>
                <a:srgbClr val="000000"/>
              </a:buClr>
              <a:buSzPts val="1828"/>
              <a:buFont typeface="Arial"/>
              <a:buNone/>
            </a:pPr>
            <a:endParaRPr sz="1828" b="0" i="1" u="none" strike="noStrike" cap="none">
              <a:solidFill>
                <a:srgbClr val="3A3A3A"/>
              </a:solidFill>
              <a:latin typeface="Helvetica Neue"/>
              <a:ea typeface="Helvetica Neue"/>
              <a:cs typeface="Helvetica Neue"/>
              <a:sym typeface="Helvetica Neue"/>
            </a:endParaRPr>
          </a:p>
        </p:txBody>
      </p:sp>
      <p:sp>
        <p:nvSpPr>
          <p:cNvPr id="693" name="Google Shape;693;g386b2ccc85a_0_1044" descr="C:\Users\willi\AppData\Local\Temp\{41E4EDB5-F3B5-49B4-92FD-1ED4573C16C7}.tmp"/>
          <p:cNvSpPr/>
          <p:nvPr/>
        </p:nvSpPr>
        <p:spPr>
          <a:xfrm>
            <a:off x="425648" y="-95994"/>
            <a:ext cx="214200" cy="2142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694" name="Google Shape;694;g386b2ccc85a_0_1044" descr="C:\Users\willi\AppData\Local\Temp\{7102AC97-5E7D-4451-829A-4D4035228049}.tmp"/>
          <p:cNvSpPr/>
          <p:nvPr/>
        </p:nvSpPr>
        <p:spPr>
          <a:xfrm>
            <a:off x="425648" y="-95994"/>
            <a:ext cx="214200" cy="2142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695" name="Google Shape;695;g386b2ccc85a_0_1044" descr="C:\Users\willi\AppData\Local\Temp\{7102AC97-5E7D-4451-829A-4D4035228049}.tmp"/>
          <p:cNvSpPr/>
          <p:nvPr/>
        </p:nvSpPr>
        <p:spPr>
          <a:xfrm>
            <a:off x="425648" y="-95994"/>
            <a:ext cx="214200" cy="2142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696" name="Google Shape;696;g386b2ccc85a_0_1044" descr="C:\Users\willi\AppData\Local\Temp\{D5252F1B-C8B1-4EF3-8C7D-BE20F6BFC339}.tmp"/>
          <p:cNvSpPr/>
          <p:nvPr/>
        </p:nvSpPr>
        <p:spPr>
          <a:xfrm>
            <a:off x="425648" y="-95994"/>
            <a:ext cx="214200" cy="2142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697" name="Google Shape;697;g386b2ccc85a_0_1044" descr="C:\Users\willi\AppData\Local\Temp\{41E4EDB5-F3B5-49B4-92FD-1ED4573C16C7}.tmp"/>
          <p:cNvSpPr/>
          <p:nvPr/>
        </p:nvSpPr>
        <p:spPr>
          <a:xfrm>
            <a:off x="425648" y="-95994"/>
            <a:ext cx="214200" cy="2142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698" name="Google Shape;698;g386b2ccc85a_0_1044" descr="C:\Users\willi\AppData\Local\Temp\{7102AC97-5E7D-4451-829A-4D4035228049}.tmp"/>
          <p:cNvSpPr/>
          <p:nvPr/>
        </p:nvSpPr>
        <p:spPr>
          <a:xfrm>
            <a:off x="425648" y="-95994"/>
            <a:ext cx="214200" cy="2142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699" name="Google Shape;699;g386b2ccc85a_0_1044" descr="C:\Users\willi\AppData\Local\Temp\{7102AC97-5E7D-4451-829A-4D4035228049}.tmp"/>
          <p:cNvSpPr/>
          <p:nvPr/>
        </p:nvSpPr>
        <p:spPr>
          <a:xfrm>
            <a:off x="425648" y="-95994"/>
            <a:ext cx="214200" cy="2142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700" name="Google Shape;700;g386b2ccc85a_0_1044" descr="C:\Users\willi\AppData\Local\Temp\{D5252F1B-C8B1-4EF3-8C7D-BE20F6BFC339}.tmp"/>
          <p:cNvSpPr/>
          <p:nvPr/>
        </p:nvSpPr>
        <p:spPr>
          <a:xfrm>
            <a:off x="425648" y="-95994"/>
            <a:ext cx="214200" cy="214200"/>
          </a:xfrm>
          <a:prstGeom prst="rect">
            <a:avLst/>
          </a:prstGeom>
          <a:noFill/>
          <a:ln>
            <a:noFill/>
          </a:ln>
        </p:spPr>
        <p:txBody>
          <a:bodyPr spcFirstLastPara="1" wrap="square" lIns="64275" tIns="32125" rIns="64275" bIns="32125" anchor="t" anchorCtr="0">
            <a:noAutofit/>
          </a:bodyPr>
          <a:lstStyle/>
          <a:p>
            <a:pPr marL="0" marR="0" lvl="0" indent="0" algn="l" rtl="0">
              <a:lnSpc>
                <a:spcPct val="100000"/>
              </a:lnSpc>
              <a:spcBef>
                <a:spcPts val="0"/>
              </a:spcBef>
              <a:spcAft>
                <a:spcPts val="0"/>
              </a:spcAft>
              <a:buClr>
                <a:srgbClr val="000000"/>
              </a:buClr>
              <a:buSzPts val="1292"/>
              <a:buFont typeface="Arial"/>
              <a:buNone/>
            </a:pPr>
            <a:endParaRPr sz="1292" b="0" i="0" u="none" strike="noStrike" cap="none">
              <a:solidFill>
                <a:schemeClr val="dk1"/>
              </a:solidFill>
              <a:latin typeface="Arial"/>
              <a:ea typeface="Arial"/>
              <a:cs typeface="Arial"/>
              <a:sym typeface="Arial"/>
            </a:endParaRPr>
          </a:p>
        </p:txBody>
      </p:sp>
      <p:sp>
        <p:nvSpPr>
          <p:cNvPr id="701" name="Google Shape;701;g386b2ccc85a_0_1044"/>
          <p:cNvSpPr/>
          <p:nvPr/>
        </p:nvSpPr>
        <p:spPr>
          <a:xfrm>
            <a:off x="381000" y="0"/>
            <a:ext cx="3049200" cy="403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702" name="Google Shape;702;g386b2ccc85a_0_1044"/>
          <p:cNvSpPr/>
          <p:nvPr/>
        </p:nvSpPr>
        <p:spPr>
          <a:xfrm>
            <a:off x="6475801" y="0"/>
            <a:ext cx="3049200" cy="403200"/>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a:t>
            </a:r>
            <a:r>
              <a:rPr lang="fr-FR" sz="1837">
                <a:solidFill>
                  <a:schemeClr val="lt1"/>
                </a:solidFill>
              </a:rPr>
              <a:t>4</a:t>
            </a:r>
            <a:endParaRPr sz="1400" b="0" i="0" u="none" strike="noStrike" cap="none">
              <a:solidFill>
                <a:srgbClr val="000000"/>
              </a:solidFill>
              <a:latin typeface="Arial"/>
              <a:ea typeface="Arial"/>
              <a:cs typeface="Arial"/>
              <a:sym typeface="Arial"/>
            </a:endParaRPr>
          </a:p>
        </p:txBody>
      </p:sp>
      <p:sp>
        <p:nvSpPr>
          <p:cNvPr id="703" name="Google Shape;703;g386b2ccc85a_0_1044"/>
          <p:cNvSpPr/>
          <p:nvPr/>
        </p:nvSpPr>
        <p:spPr>
          <a:xfrm>
            <a:off x="3426602" y="0"/>
            <a:ext cx="3049200" cy="4032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704" name="Google Shape;704;g386b2ccc85a_0_1044"/>
          <p:cNvSpPr txBox="1"/>
          <p:nvPr/>
        </p:nvSpPr>
        <p:spPr>
          <a:xfrm>
            <a:off x="502700" y="1549430"/>
            <a:ext cx="8860500" cy="3255600"/>
          </a:xfrm>
          <a:prstGeom prst="rect">
            <a:avLst/>
          </a:prstGeom>
          <a:noFill/>
          <a:ln>
            <a:noFill/>
          </a:ln>
        </p:spPr>
        <p:txBody>
          <a:bodyPr spcFirstLastPara="1" wrap="square" lIns="26775" tIns="26775" rIns="26775" bIns="26775"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dirty="0">
              <a:solidFill>
                <a:srgbClr val="3A3A3A"/>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fr-FR" sz="1800" dirty="0">
                <a:solidFill>
                  <a:srgbClr val="3A3A3A"/>
                </a:solidFill>
                <a:latin typeface="Helvetica Neue"/>
                <a:ea typeface="Helvetica Neue"/>
                <a:cs typeface="Helvetica Neue"/>
                <a:sym typeface="Helvetica Neue"/>
              </a:rPr>
              <a:t>On a essayé de démontrer: </a:t>
            </a:r>
            <a:endParaRPr sz="1800" dirty="0">
              <a:solidFill>
                <a:srgbClr val="3A3A3A"/>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800" dirty="0">
              <a:solidFill>
                <a:srgbClr val="3A3A3A"/>
              </a:solidFill>
              <a:latin typeface="Helvetica Neue"/>
              <a:ea typeface="Helvetica Neue"/>
              <a:cs typeface="Helvetica Neue"/>
              <a:sym typeface="Helvetica Neue"/>
            </a:endParaRPr>
          </a:p>
          <a:p>
            <a:pPr marL="457200" lvl="0" indent="-342900" algn="l" rtl="0">
              <a:spcBef>
                <a:spcPts val="0"/>
              </a:spcBef>
              <a:spcAft>
                <a:spcPts val="0"/>
              </a:spcAft>
              <a:buClr>
                <a:srgbClr val="3A3A3A"/>
              </a:buClr>
              <a:buSzPts val="1800"/>
              <a:buFont typeface="Helvetica Neue"/>
              <a:buChar char="●"/>
            </a:pPr>
            <a:r>
              <a:rPr lang="fr-FR" sz="1800" dirty="0">
                <a:solidFill>
                  <a:srgbClr val="3A3A3A"/>
                </a:solidFill>
                <a:latin typeface="Helvetica Neue"/>
                <a:ea typeface="Helvetica Neue"/>
                <a:cs typeface="Helvetica Neue"/>
                <a:sym typeface="Helvetica Neue"/>
              </a:rPr>
              <a:t>comment la mise en œuvre de projets écologiques et sociétaux implique une diversité d'acteurs et d'orientations.</a:t>
            </a:r>
            <a:endParaRPr sz="1800" dirty="0">
              <a:solidFill>
                <a:srgbClr val="3A3A3A"/>
              </a:solidFill>
              <a:latin typeface="Helvetica Neue"/>
              <a:ea typeface="Helvetica Neue"/>
              <a:cs typeface="Helvetica Neue"/>
              <a:sym typeface="Helvetica Neue"/>
            </a:endParaRPr>
          </a:p>
          <a:p>
            <a:pPr marL="457200" lvl="0" indent="-342900" algn="l" rtl="0">
              <a:spcBef>
                <a:spcPts val="0"/>
              </a:spcBef>
              <a:spcAft>
                <a:spcPts val="0"/>
              </a:spcAft>
              <a:buClr>
                <a:srgbClr val="3A3A3A"/>
              </a:buClr>
              <a:buSzPts val="1800"/>
              <a:buFont typeface="Helvetica Neue"/>
              <a:buChar char="●"/>
            </a:pPr>
            <a:r>
              <a:rPr lang="fr-FR" sz="1800" dirty="0">
                <a:solidFill>
                  <a:srgbClr val="3A3A3A"/>
                </a:solidFill>
                <a:latin typeface="Helvetica Neue"/>
                <a:ea typeface="Helvetica Neue"/>
                <a:cs typeface="Helvetica Neue"/>
                <a:sym typeface="Helvetica Neue"/>
              </a:rPr>
              <a:t>comment les dynamiques et les modalités d’action résultent d'un processus historique où le champ d'intervention s'élargit en fonction des enjeux soulevés.</a:t>
            </a:r>
            <a:endParaRPr sz="1800" dirty="0">
              <a:solidFill>
                <a:srgbClr val="3A3A3A"/>
              </a:solidFill>
              <a:latin typeface="Helvetica Neue"/>
              <a:ea typeface="Helvetica Neue"/>
              <a:cs typeface="Helvetica Neue"/>
              <a:sym typeface="Helvetica Neue"/>
            </a:endParaRPr>
          </a:p>
          <a:p>
            <a:pPr marL="0" lvl="0" indent="0" algn="l" rtl="0">
              <a:spcBef>
                <a:spcPts val="0"/>
              </a:spcBef>
              <a:spcAft>
                <a:spcPts val="0"/>
              </a:spcAft>
              <a:buNone/>
            </a:pPr>
            <a:endParaRPr sz="1800" dirty="0">
              <a:solidFill>
                <a:srgbClr val="3A3A3A"/>
              </a:solidFill>
              <a:latin typeface="Helvetica Neue"/>
              <a:ea typeface="Helvetica Neue"/>
              <a:cs typeface="Helvetica Neue"/>
              <a:sym typeface="Helvetica Neue"/>
            </a:endParaRPr>
          </a:p>
          <a:p>
            <a:pPr marL="0" lvl="0" indent="0" algn="l" rtl="0">
              <a:spcBef>
                <a:spcPts val="0"/>
              </a:spcBef>
              <a:spcAft>
                <a:spcPts val="0"/>
              </a:spcAft>
              <a:buNone/>
            </a:pPr>
            <a:r>
              <a:rPr lang="fr-FR" sz="1800" b="1" dirty="0">
                <a:solidFill>
                  <a:srgbClr val="3A3A3A"/>
                </a:solidFill>
                <a:latin typeface="Helvetica Neue"/>
                <a:ea typeface="Helvetica Neue"/>
                <a:cs typeface="Helvetica Neue"/>
                <a:sym typeface="Helvetica Neue"/>
              </a:rPr>
              <a:t>Un limite posé</a:t>
            </a:r>
            <a:r>
              <a:rPr lang="fr-FR" sz="1800" dirty="0">
                <a:solidFill>
                  <a:srgbClr val="3A3A3A"/>
                </a:solidFill>
                <a:latin typeface="Helvetica Neue"/>
                <a:ea typeface="Helvetica Neue"/>
                <a:cs typeface="Helvetica Neue"/>
                <a:sym typeface="Helvetica Neue"/>
              </a:rPr>
              <a:t>: la place complexe et dynamique des intervenants dans cette trajectoire qu’on a eu du mal pour exposer dans ce récit.</a:t>
            </a:r>
            <a:endParaRPr dirty="0"/>
          </a:p>
          <a:p>
            <a:pPr marL="0" marR="0" lvl="0" indent="0" algn="l" rtl="0">
              <a:lnSpc>
                <a:spcPct val="100000"/>
              </a:lnSpc>
              <a:spcBef>
                <a:spcPts val="0"/>
              </a:spcBef>
              <a:spcAft>
                <a:spcPts val="0"/>
              </a:spcAft>
              <a:buClr>
                <a:srgbClr val="000000"/>
              </a:buClr>
              <a:buSzPts val="1800"/>
              <a:buFont typeface="Arial"/>
              <a:buNone/>
            </a:pPr>
            <a:endParaRPr dirty="0"/>
          </a:p>
          <a:p>
            <a:pPr marL="0" marR="0" lvl="0" indent="0" algn="l" rtl="0">
              <a:lnSpc>
                <a:spcPct val="100000"/>
              </a:lnSpc>
              <a:spcBef>
                <a:spcPts val="0"/>
              </a:spcBef>
              <a:spcAft>
                <a:spcPts val="0"/>
              </a:spcAft>
              <a:buClr>
                <a:srgbClr val="000000"/>
              </a:buClr>
              <a:buSzPts val="1800"/>
              <a:buFont typeface="Arial"/>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g386b2ccc85a_0_28"/>
          <p:cNvSpPr/>
          <p:nvPr/>
        </p:nvSpPr>
        <p:spPr>
          <a:xfrm>
            <a:off x="381000" y="0"/>
            <a:ext cx="9144000" cy="6858000"/>
          </a:xfrm>
          <a:prstGeom prst="rect">
            <a:avLst/>
          </a:prstGeom>
          <a:solidFill>
            <a:srgbClr val="DDDDDD">
              <a:alpha val="54120"/>
            </a:srgbClr>
          </a:solidFill>
          <a:ln>
            <a:noFill/>
          </a:ln>
        </p:spPr>
        <p:txBody>
          <a:bodyPr spcFirstLastPara="1" wrap="square" lIns="64900" tIns="64900" rIns="64900" bIns="64900" anchor="ctr"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pic>
        <p:nvPicPr>
          <p:cNvPr id="102" name="Google Shape;102;g386b2ccc85a_0_28" descr="image3.jpeg"/>
          <p:cNvPicPr preferRelativeResize="0">
            <a:picLocks noGrp="1"/>
          </p:cNvPicPr>
          <p:nvPr>
            <p:ph type="pic" idx="2"/>
          </p:nvPr>
        </p:nvPicPr>
        <p:blipFill rotWithShape="1">
          <a:blip r:embed="rId3">
            <a:alphaModFix amt="56519"/>
          </a:blip>
          <a:srcRect t="33070" b="39746"/>
          <a:stretch/>
        </p:blipFill>
        <p:spPr>
          <a:xfrm>
            <a:off x="380375" y="0"/>
            <a:ext cx="9143926" cy="1762075"/>
          </a:xfrm>
          <a:prstGeom prst="rect">
            <a:avLst/>
          </a:prstGeom>
          <a:noFill/>
          <a:ln>
            <a:noFill/>
          </a:ln>
          <a:effectLst>
            <a:reflection stA="85240" endPos="40000" fadeDir="5400012" sy="-100000" algn="bl" rotWithShape="0"/>
          </a:effectLst>
        </p:spPr>
      </p:pic>
      <p:sp>
        <p:nvSpPr>
          <p:cNvPr id="103" name="Google Shape;103;g386b2ccc85a_0_28"/>
          <p:cNvSpPr txBox="1"/>
          <p:nvPr/>
        </p:nvSpPr>
        <p:spPr>
          <a:xfrm>
            <a:off x="998488" y="2433998"/>
            <a:ext cx="7907700" cy="4055100"/>
          </a:xfrm>
          <a:prstGeom prst="rect">
            <a:avLst/>
          </a:prstGeom>
          <a:noFill/>
          <a:ln>
            <a:noFill/>
          </a:ln>
        </p:spPr>
        <p:txBody>
          <a:bodyPr spcFirstLastPara="1" wrap="square" lIns="38475" tIns="38475" rIns="38475" bIns="38475" anchor="ctr" anchorCtr="0">
            <a:normAutofit/>
          </a:bodyPr>
          <a:lstStyle/>
          <a:p>
            <a:pPr marL="0" marR="0" lvl="0" indent="0" algn="ctr" rtl="0">
              <a:lnSpc>
                <a:spcPct val="100000"/>
              </a:lnSpc>
              <a:spcBef>
                <a:spcPts val="0"/>
              </a:spcBef>
              <a:spcAft>
                <a:spcPts val="0"/>
              </a:spcAft>
              <a:buClr>
                <a:srgbClr val="000000"/>
              </a:buClr>
              <a:buSzPts val="2200"/>
              <a:buFont typeface="Arial"/>
              <a:buNone/>
            </a:pPr>
            <a:r>
              <a:rPr lang="fr-FR" sz="2200" b="1">
                <a:latin typeface="Lato"/>
                <a:ea typeface="Lato"/>
                <a:cs typeface="Lato"/>
                <a:sym typeface="Lato"/>
              </a:rPr>
              <a:t>Un mouvement</a:t>
            </a:r>
            <a:r>
              <a:rPr lang="fr-FR" sz="2200" b="1" i="0" u="none" strike="noStrike" cap="none">
                <a:solidFill>
                  <a:srgbClr val="000000"/>
                </a:solidFill>
                <a:latin typeface="Lato"/>
                <a:ea typeface="Lato"/>
                <a:cs typeface="Lato"/>
                <a:sym typeface="Lato"/>
              </a:rPr>
              <a:t>:</a:t>
            </a:r>
            <a:r>
              <a:rPr lang="fr-FR" sz="2200" b="0" i="0" u="none" strike="noStrike" cap="none">
                <a:solidFill>
                  <a:srgbClr val="000000"/>
                </a:solidFill>
                <a:latin typeface="Lato"/>
                <a:ea typeface="Lato"/>
                <a:cs typeface="Lato"/>
                <a:sym typeface="Lato"/>
              </a:rPr>
              <a:t> la reconstruction et l</a:t>
            </a:r>
            <a:r>
              <a:rPr lang="fr-FR" sz="2200">
                <a:latin typeface="Lato"/>
                <a:ea typeface="Lato"/>
                <a:cs typeface="Lato"/>
                <a:sym typeface="Lato"/>
              </a:rPr>
              <a:t>’élargissement du périmètre </a:t>
            </a:r>
            <a:r>
              <a:rPr lang="fr-FR" sz="2200" b="0" i="0" u="none" strike="noStrike" cap="none">
                <a:solidFill>
                  <a:srgbClr val="000000"/>
                </a:solidFill>
                <a:latin typeface="Lato"/>
                <a:ea typeface="Lato"/>
                <a:cs typeface="Lato"/>
                <a:sym typeface="Lato"/>
              </a:rPr>
              <a:t>du problème d</a:t>
            </a:r>
            <a:r>
              <a:rPr lang="fr-FR" sz="2200">
                <a:latin typeface="Lato"/>
                <a:ea typeface="Lato"/>
                <a:cs typeface="Lato"/>
                <a:sym typeface="Lato"/>
              </a:rPr>
              <a:t>’intervention</a:t>
            </a:r>
            <a:r>
              <a:rPr lang="fr-FR" sz="2200" b="0" i="0" u="none" strike="noStrike" cap="none">
                <a:solidFill>
                  <a:srgbClr val="000000"/>
                </a:solidFill>
                <a:latin typeface="Lato"/>
                <a:ea typeface="Lato"/>
                <a:cs typeface="Lato"/>
                <a:sym typeface="Lato"/>
              </a:rPr>
              <a:t> grâce à la coopération entre les </a:t>
            </a:r>
            <a:r>
              <a:rPr lang="fr-FR" sz="2200">
                <a:latin typeface="Lato"/>
                <a:ea typeface="Lato"/>
                <a:cs typeface="Lato"/>
                <a:sym typeface="Lato"/>
              </a:rPr>
              <a:t>‘catadores’</a:t>
            </a:r>
            <a:r>
              <a:rPr lang="fr-FR" sz="2200" b="0" i="0" u="none" strike="noStrike" cap="none">
                <a:solidFill>
                  <a:srgbClr val="000000"/>
                </a:solidFill>
                <a:latin typeface="Lato"/>
                <a:ea typeface="Lato"/>
                <a:cs typeface="Lato"/>
                <a:sym typeface="Lato"/>
              </a:rPr>
              <a:t>, les </a:t>
            </a:r>
            <a:r>
              <a:rPr lang="fr-FR" sz="2200">
                <a:latin typeface="Lato"/>
                <a:ea typeface="Lato"/>
                <a:cs typeface="Lato"/>
                <a:sym typeface="Lato"/>
              </a:rPr>
              <a:t>ergonomes</a:t>
            </a:r>
            <a:r>
              <a:rPr lang="fr-FR" sz="2200" b="0" i="0" u="none" strike="noStrike" cap="none">
                <a:solidFill>
                  <a:srgbClr val="000000"/>
                </a:solidFill>
                <a:latin typeface="Lato"/>
                <a:ea typeface="Lato"/>
                <a:cs typeface="Lato"/>
                <a:sym typeface="Lato"/>
              </a:rPr>
              <a:t>, d</a:t>
            </a:r>
            <a:r>
              <a:rPr lang="fr-FR" sz="2200">
                <a:latin typeface="Lato"/>
                <a:ea typeface="Lato"/>
                <a:cs typeface="Lato"/>
                <a:sym typeface="Lato"/>
              </a:rPr>
              <a:t>’autres entreprises, </a:t>
            </a:r>
            <a:r>
              <a:rPr lang="fr-FR" sz="2200" b="0" i="0" u="none" strike="noStrike" cap="none">
                <a:solidFill>
                  <a:srgbClr val="000000"/>
                </a:solidFill>
                <a:latin typeface="Lato"/>
                <a:ea typeface="Lato"/>
                <a:cs typeface="Lato"/>
                <a:sym typeface="Lato"/>
              </a:rPr>
              <a:t>les </a:t>
            </a:r>
            <a:r>
              <a:rPr lang="fr-FR" sz="2200">
                <a:latin typeface="Lato"/>
                <a:ea typeface="Lato"/>
                <a:cs typeface="Lato"/>
                <a:sym typeface="Lato"/>
              </a:rPr>
              <a:t>habitants</a:t>
            </a:r>
            <a:r>
              <a:rPr lang="fr-FR" sz="2200" b="0" i="0" u="none" strike="noStrike" cap="none">
                <a:solidFill>
                  <a:srgbClr val="000000"/>
                </a:solidFill>
                <a:latin typeface="Lato"/>
                <a:ea typeface="Lato"/>
                <a:cs typeface="Lato"/>
                <a:sym typeface="Lato"/>
              </a:rPr>
              <a:t> et les représentants des pouvoirs publics.</a:t>
            </a:r>
            <a:endParaRPr sz="2200" b="0" i="0" u="none" strike="noStrike" cap="none">
              <a:solidFill>
                <a:srgbClr val="3A3A3A"/>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3500"/>
              <a:buFont typeface="Helvetica Neue"/>
              <a:buNone/>
            </a:pPr>
            <a:endParaRPr sz="3200" b="1" i="0" u="none" strike="noStrike" cap="none">
              <a:solidFill>
                <a:srgbClr val="3A3A3A"/>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0"/>
          <p:cNvSpPr/>
          <p:nvPr/>
        </p:nvSpPr>
        <p:spPr>
          <a:xfrm>
            <a:off x="381000" y="0"/>
            <a:ext cx="9143930" cy="6858000"/>
          </a:xfrm>
          <a:prstGeom prst="rect">
            <a:avLst/>
          </a:prstGeom>
          <a:solidFill>
            <a:srgbClr val="DDDDDD">
              <a:alpha val="54509"/>
            </a:srgbClr>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pic>
        <p:nvPicPr>
          <p:cNvPr id="109" name="Google Shape;109;p10" descr="image3.jpeg"/>
          <p:cNvPicPr preferRelativeResize="0">
            <a:picLocks noGrp="1"/>
          </p:cNvPicPr>
          <p:nvPr>
            <p:ph type="pic" idx="2"/>
          </p:nvPr>
        </p:nvPicPr>
        <p:blipFill rotWithShape="1">
          <a:blip r:embed="rId3">
            <a:alphaModFix amt="56522"/>
          </a:blip>
          <a:srcRect t="33071" b="39747"/>
          <a:stretch/>
        </p:blipFill>
        <p:spPr>
          <a:xfrm>
            <a:off x="380368" y="0"/>
            <a:ext cx="9144632" cy="1864038"/>
          </a:xfrm>
          <a:prstGeom prst="rect">
            <a:avLst/>
          </a:prstGeom>
          <a:noFill/>
          <a:ln>
            <a:noFill/>
          </a:ln>
          <a:effectLst>
            <a:reflection stA="85240" endPos="40000" fadeDir="5400012" sy="-100000" algn="bl" rotWithShape="0"/>
          </a:effectLst>
        </p:spPr>
      </p:pic>
      <p:sp>
        <p:nvSpPr>
          <p:cNvPr id="110" name="Google Shape;110;p10"/>
          <p:cNvSpPr txBox="1"/>
          <p:nvPr/>
        </p:nvSpPr>
        <p:spPr>
          <a:xfrm>
            <a:off x="606789" y="3061168"/>
            <a:ext cx="8691789" cy="1303936"/>
          </a:xfrm>
          <a:prstGeom prst="rect">
            <a:avLst/>
          </a:prstGeom>
          <a:noFill/>
          <a:ln>
            <a:noFill/>
          </a:ln>
        </p:spPr>
        <p:txBody>
          <a:bodyPr spcFirstLastPara="1" wrap="square" lIns="38100" tIns="38100" rIns="38100" bIns="38100" anchor="ctr" anchorCtr="0">
            <a:normAutofit fontScale="92500" lnSpcReduction="20000"/>
          </a:bodyPr>
          <a:lstStyle/>
          <a:p>
            <a:pPr marL="0" marR="0" lvl="0" indent="0" algn="ctr" rtl="0">
              <a:lnSpc>
                <a:spcPct val="100000"/>
              </a:lnSpc>
              <a:spcBef>
                <a:spcPts val="0"/>
              </a:spcBef>
              <a:spcAft>
                <a:spcPts val="0"/>
              </a:spcAft>
              <a:buClr>
                <a:srgbClr val="000000"/>
              </a:buClr>
              <a:buSzPct val="108107"/>
              <a:buFont typeface="Helvetica Neue"/>
              <a:buNone/>
            </a:pPr>
            <a:r>
              <a:rPr lang="fr-FR" sz="3200" b="1" i="0" u="none" strike="noStrike" cap="none" dirty="0">
                <a:solidFill>
                  <a:srgbClr val="3A3A3A"/>
                </a:solidFill>
                <a:latin typeface="Helvetica Neue"/>
                <a:ea typeface="Helvetica Neue"/>
                <a:cs typeface="Helvetica Neue"/>
                <a:sym typeface="Helvetica Neue"/>
              </a:rPr>
              <a:t>Partie 1</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108107"/>
              <a:buFont typeface="Helvetica Neue"/>
              <a:buNone/>
            </a:pPr>
            <a:r>
              <a:rPr lang="fr-FR" sz="3200" b="1" i="0" u="none" strike="noStrike" cap="none" dirty="0">
                <a:solidFill>
                  <a:srgbClr val="3A3A3A"/>
                </a:solidFill>
                <a:latin typeface="Helvetica Neue"/>
                <a:ea typeface="Helvetica Neue"/>
                <a:cs typeface="Helvetica Neue"/>
                <a:sym typeface="Helvetica Neue"/>
              </a:rPr>
              <a:t>L’intervention à la conception des hangars de trie de coopératives de catadores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1"/>
          <p:cNvSpPr txBox="1"/>
          <p:nvPr/>
        </p:nvSpPr>
        <p:spPr>
          <a:xfrm>
            <a:off x="1229250" y="797558"/>
            <a:ext cx="7447570" cy="305859"/>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i="0" u="none" strike="noStrike" cap="none">
                <a:solidFill>
                  <a:srgbClr val="3F3F3F"/>
                </a:solidFill>
                <a:latin typeface="Avenir"/>
                <a:ea typeface="Avenir"/>
                <a:cs typeface="Avenir"/>
                <a:sym typeface="Avenir"/>
              </a:rPr>
              <a:t>Le mouvement des ‘catadores’ </a:t>
            </a:r>
            <a:endParaRPr sz="2531" b="1" i="0" u="none" strike="noStrike" cap="none">
              <a:solidFill>
                <a:srgbClr val="3F3F3F"/>
              </a:solidFill>
              <a:latin typeface="Avenir"/>
              <a:ea typeface="Avenir"/>
              <a:cs typeface="Avenir"/>
              <a:sym typeface="Avenir"/>
            </a:endParaRPr>
          </a:p>
        </p:txBody>
      </p:sp>
      <p:cxnSp>
        <p:nvCxnSpPr>
          <p:cNvPr id="116" name="Google Shape;116;p11"/>
          <p:cNvCxnSpPr/>
          <p:nvPr/>
        </p:nvCxnSpPr>
        <p:spPr>
          <a:xfrm>
            <a:off x="558962" y="1552557"/>
            <a:ext cx="496336" cy="0"/>
          </a:xfrm>
          <a:prstGeom prst="straightConnector1">
            <a:avLst/>
          </a:prstGeom>
          <a:noFill/>
          <a:ln w="19050" cap="flat" cmpd="sng">
            <a:solidFill>
              <a:srgbClr val="FFFFFF"/>
            </a:solidFill>
            <a:prstDash val="solid"/>
            <a:miter lim="400000"/>
            <a:headEnd type="none" w="sm" len="sm"/>
            <a:tailEnd type="none" w="sm" len="sm"/>
          </a:ln>
        </p:spPr>
      </p:cxnSp>
      <p:cxnSp>
        <p:nvCxnSpPr>
          <p:cNvPr id="117" name="Google Shape;117;p11"/>
          <p:cNvCxnSpPr/>
          <p:nvPr/>
        </p:nvCxnSpPr>
        <p:spPr>
          <a:xfrm>
            <a:off x="4979993" y="1552555"/>
            <a:ext cx="4367039" cy="0"/>
          </a:xfrm>
          <a:prstGeom prst="straightConnector1">
            <a:avLst/>
          </a:prstGeom>
          <a:noFill/>
          <a:ln w="19050" cap="flat" cmpd="sng">
            <a:solidFill>
              <a:srgbClr val="FFFFFF"/>
            </a:solidFill>
            <a:prstDash val="solid"/>
            <a:miter lim="400000"/>
            <a:headEnd type="none" w="sm" len="sm"/>
            <a:tailEnd type="none" w="sm" len="sm"/>
          </a:ln>
        </p:spPr>
      </p:cxnSp>
      <p:pic>
        <p:nvPicPr>
          <p:cNvPr id="118" name="Google Shape;118;p11"/>
          <p:cNvPicPr preferRelativeResize="0"/>
          <p:nvPr/>
        </p:nvPicPr>
        <p:blipFill rotWithShape="1">
          <a:blip r:embed="rId3">
            <a:alphaModFix/>
          </a:blip>
          <a:srcRect/>
          <a:stretch/>
        </p:blipFill>
        <p:spPr>
          <a:xfrm>
            <a:off x="497937" y="1446581"/>
            <a:ext cx="3631152" cy="2131420"/>
          </a:xfrm>
          <a:prstGeom prst="rect">
            <a:avLst/>
          </a:prstGeom>
          <a:noFill/>
          <a:ln>
            <a:noFill/>
          </a:ln>
        </p:spPr>
      </p:pic>
      <p:pic>
        <p:nvPicPr>
          <p:cNvPr id="119" name="Google Shape;119;p11"/>
          <p:cNvPicPr preferRelativeResize="0"/>
          <p:nvPr/>
        </p:nvPicPr>
        <p:blipFill rotWithShape="1">
          <a:blip r:embed="rId4">
            <a:alphaModFix/>
          </a:blip>
          <a:srcRect/>
          <a:stretch/>
        </p:blipFill>
        <p:spPr>
          <a:xfrm>
            <a:off x="2313513" y="4089096"/>
            <a:ext cx="4962017" cy="1943166"/>
          </a:xfrm>
          <a:prstGeom prst="rect">
            <a:avLst/>
          </a:prstGeom>
          <a:noFill/>
          <a:ln>
            <a:noFill/>
          </a:ln>
        </p:spPr>
      </p:pic>
      <p:pic>
        <p:nvPicPr>
          <p:cNvPr id="120" name="Google Shape;120;p11"/>
          <p:cNvPicPr preferRelativeResize="0"/>
          <p:nvPr/>
        </p:nvPicPr>
        <p:blipFill rotWithShape="1">
          <a:blip r:embed="rId5">
            <a:alphaModFix/>
          </a:blip>
          <a:srcRect/>
          <a:stretch/>
        </p:blipFill>
        <p:spPr>
          <a:xfrm>
            <a:off x="4308780" y="1406329"/>
            <a:ext cx="5295382" cy="2414584"/>
          </a:xfrm>
          <a:prstGeom prst="rect">
            <a:avLst/>
          </a:prstGeom>
          <a:noFill/>
          <a:ln>
            <a:noFill/>
          </a:ln>
        </p:spPr>
      </p:pic>
      <p:sp>
        <p:nvSpPr>
          <p:cNvPr id="121" name="Google Shape;121;p11"/>
          <p:cNvSpPr txBox="1"/>
          <p:nvPr/>
        </p:nvSpPr>
        <p:spPr>
          <a:xfrm>
            <a:off x="381000" y="1"/>
            <a:ext cx="2109375" cy="328659"/>
          </a:xfrm>
          <a:prstGeom prst="rect">
            <a:avLst/>
          </a:prstGeom>
          <a:noFill/>
          <a:ln>
            <a:noFill/>
          </a:ln>
        </p:spPr>
        <p:txBody>
          <a:bodyPr spcFirstLastPara="1" wrap="square" lIns="64275" tIns="64275" rIns="64275" bIns="64275" anchor="t" anchorCtr="0">
            <a:spAutoFit/>
          </a:bodyPr>
          <a:lstStyle/>
          <a:p>
            <a:pPr marL="0" marR="0" lvl="0" indent="0" algn="l" rtl="0">
              <a:lnSpc>
                <a:spcPct val="100000"/>
              </a:lnSpc>
              <a:spcBef>
                <a:spcPts val="0"/>
              </a:spcBef>
              <a:spcAft>
                <a:spcPts val="0"/>
              </a:spcAft>
              <a:buClr>
                <a:srgbClr val="000000"/>
              </a:buClr>
              <a:buSzPts val="1292"/>
              <a:buFont typeface="Arial"/>
              <a:buNone/>
            </a:pPr>
            <a:r>
              <a:rPr lang="fr-FR" sz="1292" b="0" i="0" u="none" strike="noStrike" cap="none">
                <a:solidFill>
                  <a:schemeClr val="dk1"/>
                </a:solidFill>
                <a:latin typeface="Arial"/>
                <a:ea typeface="Arial"/>
                <a:cs typeface="Arial"/>
                <a:sym typeface="Arial"/>
              </a:rPr>
              <a:t> </a:t>
            </a:r>
            <a:endParaRPr sz="1292" b="0" i="0" u="none" strike="noStrike" cap="none">
              <a:solidFill>
                <a:schemeClr val="dk1"/>
              </a:solidFill>
              <a:latin typeface="Arial"/>
              <a:ea typeface="Arial"/>
              <a:cs typeface="Arial"/>
              <a:sym typeface="Arial"/>
            </a:endParaRPr>
          </a:p>
        </p:txBody>
      </p:sp>
      <p:sp>
        <p:nvSpPr>
          <p:cNvPr id="122" name="Google Shape;122;p11"/>
          <p:cNvSpPr/>
          <p:nvPr/>
        </p:nvSpPr>
        <p:spPr>
          <a:xfrm>
            <a:off x="381000"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1</a:t>
            </a:r>
            <a:endParaRPr sz="1400" b="0" i="0" u="none" strike="noStrike" cap="none">
              <a:solidFill>
                <a:srgbClr val="000000"/>
              </a:solidFill>
              <a:latin typeface="Arial"/>
              <a:ea typeface="Arial"/>
              <a:cs typeface="Arial"/>
              <a:sym typeface="Arial"/>
            </a:endParaRPr>
          </a:p>
        </p:txBody>
      </p:sp>
      <p:sp>
        <p:nvSpPr>
          <p:cNvPr id="123" name="Google Shape;123;p11"/>
          <p:cNvSpPr/>
          <p:nvPr/>
        </p:nvSpPr>
        <p:spPr>
          <a:xfrm>
            <a:off x="34302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124" name="Google Shape;124;p11"/>
          <p:cNvSpPr/>
          <p:nvPr/>
        </p:nvSpPr>
        <p:spPr>
          <a:xfrm>
            <a:off x="6474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2"/>
          <p:cNvSpPr txBox="1"/>
          <p:nvPr/>
        </p:nvSpPr>
        <p:spPr>
          <a:xfrm>
            <a:off x="671303" y="1415848"/>
            <a:ext cx="8202727" cy="400359"/>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1969"/>
              <a:buFont typeface="Arial"/>
              <a:buNone/>
            </a:pPr>
            <a:r>
              <a:rPr lang="fr-FR" sz="1969" b="0" i="0" u="none" strike="noStrike" cap="none">
                <a:solidFill>
                  <a:srgbClr val="FFFFFF"/>
                </a:solidFill>
                <a:latin typeface="Avenir"/>
                <a:ea typeface="Avenir"/>
                <a:cs typeface="Avenir"/>
                <a:sym typeface="Avenir"/>
              </a:rPr>
              <a:t>Un problème structurel et génétique de la Reciclage Populaire</a:t>
            </a:r>
            <a:endParaRPr sz="1969" b="0" i="0" u="none" strike="noStrike" cap="none">
              <a:solidFill>
                <a:srgbClr val="FFFFFF"/>
              </a:solidFill>
              <a:latin typeface="Avenir"/>
              <a:ea typeface="Avenir"/>
              <a:cs typeface="Avenir"/>
              <a:sym typeface="Avenir"/>
            </a:endParaRPr>
          </a:p>
          <a:p>
            <a:pPr marL="0" marR="0" lvl="0" indent="0" algn="ctr" rtl="0">
              <a:lnSpc>
                <a:spcPct val="80000"/>
              </a:lnSpc>
              <a:spcBef>
                <a:spcPts val="0"/>
              </a:spcBef>
              <a:spcAft>
                <a:spcPts val="0"/>
              </a:spcAft>
              <a:buClr>
                <a:srgbClr val="000000"/>
              </a:buClr>
              <a:buSzPts val="1969"/>
              <a:buFont typeface="Arial"/>
              <a:buNone/>
            </a:pPr>
            <a:endParaRPr sz="1969" b="0" i="0" u="none" strike="noStrike" cap="none">
              <a:solidFill>
                <a:srgbClr val="FFFFFF"/>
              </a:solidFill>
              <a:latin typeface="Avenir"/>
              <a:ea typeface="Avenir"/>
              <a:cs typeface="Avenir"/>
              <a:sym typeface="Avenir"/>
            </a:endParaRPr>
          </a:p>
          <a:p>
            <a:pPr marL="0" marR="0" lvl="0" indent="0" algn="ctr" rtl="0">
              <a:lnSpc>
                <a:spcPct val="80000"/>
              </a:lnSpc>
              <a:spcBef>
                <a:spcPts val="0"/>
              </a:spcBef>
              <a:spcAft>
                <a:spcPts val="0"/>
              </a:spcAft>
              <a:buClr>
                <a:srgbClr val="000000"/>
              </a:buClr>
              <a:buSzPts val="1969"/>
              <a:buFont typeface="Arial"/>
              <a:buNone/>
            </a:pPr>
            <a:endParaRPr sz="1969" b="0" i="0" u="none" strike="noStrike" cap="none">
              <a:solidFill>
                <a:srgbClr val="FFFFFF"/>
              </a:solidFill>
              <a:latin typeface="Avenir"/>
              <a:ea typeface="Avenir"/>
              <a:cs typeface="Avenir"/>
              <a:sym typeface="Avenir"/>
            </a:endParaRPr>
          </a:p>
        </p:txBody>
      </p:sp>
      <p:cxnSp>
        <p:nvCxnSpPr>
          <p:cNvPr id="130" name="Google Shape;130;p12"/>
          <p:cNvCxnSpPr/>
          <p:nvPr/>
        </p:nvCxnSpPr>
        <p:spPr>
          <a:xfrm>
            <a:off x="558962" y="1552557"/>
            <a:ext cx="1274273" cy="20672"/>
          </a:xfrm>
          <a:prstGeom prst="straightConnector1">
            <a:avLst/>
          </a:prstGeom>
          <a:noFill/>
          <a:ln w="19050" cap="flat" cmpd="sng">
            <a:solidFill>
              <a:srgbClr val="FFFFFF"/>
            </a:solidFill>
            <a:prstDash val="solid"/>
            <a:miter lim="400000"/>
            <a:headEnd type="none" w="sm" len="sm"/>
            <a:tailEnd type="none" w="sm" len="sm"/>
          </a:ln>
        </p:spPr>
      </p:cxnSp>
      <p:cxnSp>
        <p:nvCxnSpPr>
          <p:cNvPr id="131" name="Google Shape;131;p12"/>
          <p:cNvCxnSpPr/>
          <p:nvPr/>
        </p:nvCxnSpPr>
        <p:spPr>
          <a:xfrm>
            <a:off x="4132734" y="1546418"/>
            <a:ext cx="5214375" cy="6117"/>
          </a:xfrm>
          <a:prstGeom prst="straightConnector1">
            <a:avLst/>
          </a:prstGeom>
          <a:noFill/>
          <a:ln w="19050" cap="flat" cmpd="sng">
            <a:solidFill>
              <a:srgbClr val="FFFFFF"/>
            </a:solidFill>
            <a:prstDash val="solid"/>
            <a:miter lim="400000"/>
            <a:headEnd type="none" w="sm" len="sm"/>
            <a:tailEnd type="none" w="sm" len="sm"/>
          </a:ln>
        </p:spPr>
      </p:cxnSp>
      <p:sp>
        <p:nvSpPr>
          <p:cNvPr id="132" name="Google Shape;132;p12"/>
          <p:cNvSpPr txBox="1"/>
          <p:nvPr/>
        </p:nvSpPr>
        <p:spPr>
          <a:xfrm>
            <a:off x="930075" y="1102025"/>
            <a:ext cx="7712100" cy="306000"/>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a:solidFill>
                  <a:srgbClr val="3F3F3F"/>
                </a:solidFill>
                <a:latin typeface="Avenir"/>
                <a:ea typeface="Avenir"/>
                <a:cs typeface="Avenir"/>
                <a:sym typeface="Avenir"/>
              </a:rPr>
              <a:t>Politique</a:t>
            </a:r>
            <a:r>
              <a:rPr lang="fr-FR" sz="2531" b="1" i="0" u="none" strike="noStrike" cap="none">
                <a:solidFill>
                  <a:srgbClr val="3F3F3F"/>
                </a:solidFill>
                <a:latin typeface="Avenir"/>
                <a:ea typeface="Avenir"/>
                <a:cs typeface="Avenir"/>
                <a:sym typeface="Avenir"/>
              </a:rPr>
              <a:t> Nationale de Déchets Urbains (Brésil, 2010)</a:t>
            </a:r>
            <a:endParaRPr sz="2531" b="1" i="0" u="none" strike="noStrike" cap="none">
              <a:solidFill>
                <a:srgbClr val="3F3F3F"/>
              </a:solidFill>
              <a:latin typeface="Avenir"/>
              <a:ea typeface="Avenir"/>
              <a:cs typeface="Avenir"/>
              <a:sym typeface="Avenir"/>
            </a:endParaRPr>
          </a:p>
        </p:txBody>
      </p:sp>
      <p:grpSp>
        <p:nvGrpSpPr>
          <p:cNvPr id="133" name="Google Shape;133;p12"/>
          <p:cNvGrpSpPr/>
          <p:nvPr/>
        </p:nvGrpSpPr>
        <p:grpSpPr>
          <a:xfrm>
            <a:off x="295181" y="2658918"/>
            <a:ext cx="8981892" cy="2377251"/>
            <a:chOff x="106550" y="4043225"/>
            <a:chExt cx="12774700" cy="3381100"/>
          </a:xfrm>
        </p:grpSpPr>
        <p:sp>
          <p:nvSpPr>
            <p:cNvPr id="134" name="Google Shape;134;p12"/>
            <p:cNvSpPr/>
            <p:nvPr/>
          </p:nvSpPr>
          <p:spPr>
            <a:xfrm>
              <a:off x="1071750" y="4043225"/>
              <a:ext cx="5450700" cy="3380700"/>
            </a:xfrm>
            <a:prstGeom prst="rect">
              <a:avLst/>
            </a:prstGeom>
            <a:noFill/>
            <a:ln w="28575" cap="flat" cmpd="sng">
              <a:solidFill>
                <a:srgbClr val="B4D9B4"/>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135" name="Google Shape;135;p12"/>
            <p:cNvSpPr/>
            <p:nvPr/>
          </p:nvSpPr>
          <p:spPr>
            <a:xfrm>
              <a:off x="6522450" y="4043625"/>
              <a:ext cx="6358800" cy="3380700"/>
            </a:xfrm>
            <a:prstGeom prst="rect">
              <a:avLst/>
            </a:prstGeom>
            <a:noFill/>
            <a:ln w="28575" cap="flat" cmpd="sng">
              <a:solidFill>
                <a:srgbClr val="B4D9B4"/>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136" name="Google Shape;136;p12"/>
            <p:cNvSpPr/>
            <p:nvPr/>
          </p:nvSpPr>
          <p:spPr>
            <a:xfrm>
              <a:off x="123525" y="5150225"/>
              <a:ext cx="2081700" cy="1166700"/>
            </a:xfrm>
            <a:prstGeom prst="rect">
              <a:avLst/>
            </a:prstGeom>
            <a:solidFill>
              <a:schemeClr val="lt1"/>
            </a:solidFill>
            <a:ln w="38100" cap="flat" cmpd="sng">
              <a:solidFill>
                <a:srgbClr val="3A3A3A"/>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137" name="Google Shape;137;p12"/>
            <p:cNvSpPr/>
            <p:nvPr/>
          </p:nvSpPr>
          <p:spPr>
            <a:xfrm>
              <a:off x="2756253" y="5150225"/>
              <a:ext cx="2081700" cy="1166700"/>
            </a:xfrm>
            <a:prstGeom prst="rect">
              <a:avLst/>
            </a:prstGeom>
            <a:noFill/>
            <a:ln w="38100" cap="flat" cmpd="sng">
              <a:solidFill>
                <a:srgbClr val="3A3A3A"/>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138" name="Google Shape;138;p12"/>
            <p:cNvSpPr/>
            <p:nvPr/>
          </p:nvSpPr>
          <p:spPr>
            <a:xfrm>
              <a:off x="2205351" y="5647587"/>
              <a:ext cx="534000" cy="172800"/>
            </a:xfrm>
            <a:prstGeom prst="rightArrow">
              <a:avLst>
                <a:gd name="adj1" fmla="val 50000"/>
                <a:gd name="adj2" fmla="val 50000"/>
              </a:avLst>
            </a:prstGeom>
            <a:solidFill>
              <a:srgbClr val="3A3A3A"/>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139" name="Google Shape;139;p12"/>
            <p:cNvSpPr/>
            <p:nvPr/>
          </p:nvSpPr>
          <p:spPr>
            <a:xfrm>
              <a:off x="5405960" y="5150225"/>
              <a:ext cx="2081700" cy="1166700"/>
            </a:xfrm>
            <a:prstGeom prst="rect">
              <a:avLst/>
            </a:prstGeom>
            <a:solidFill>
              <a:srgbClr val="92D050"/>
            </a:solidFill>
            <a:ln w="38100" cap="flat" cmpd="sng">
              <a:solidFill>
                <a:srgbClr val="3A3A3A"/>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140" name="Google Shape;140;p12"/>
            <p:cNvSpPr/>
            <p:nvPr/>
          </p:nvSpPr>
          <p:spPr>
            <a:xfrm>
              <a:off x="4855058" y="5647587"/>
              <a:ext cx="534000" cy="172800"/>
            </a:xfrm>
            <a:prstGeom prst="rightArrow">
              <a:avLst>
                <a:gd name="adj1" fmla="val 50000"/>
                <a:gd name="adj2" fmla="val 50000"/>
              </a:avLst>
            </a:prstGeom>
            <a:solidFill>
              <a:srgbClr val="3A3A3A"/>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141" name="Google Shape;141;p12"/>
            <p:cNvSpPr/>
            <p:nvPr/>
          </p:nvSpPr>
          <p:spPr>
            <a:xfrm>
              <a:off x="8055667" y="5150225"/>
              <a:ext cx="2081700" cy="1166700"/>
            </a:xfrm>
            <a:prstGeom prst="rect">
              <a:avLst/>
            </a:prstGeom>
            <a:noFill/>
            <a:ln w="38100" cap="flat" cmpd="sng">
              <a:solidFill>
                <a:srgbClr val="3A3A3A"/>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142" name="Google Shape;142;p12"/>
            <p:cNvSpPr/>
            <p:nvPr/>
          </p:nvSpPr>
          <p:spPr>
            <a:xfrm>
              <a:off x="7504765" y="5647587"/>
              <a:ext cx="534000" cy="172800"/>
            </a:xfrm>
            <a:prstGeom prst="rightArrow">
              <a:avLst>
                <a:gd name="adj1" fmla="val 50000"/>
                <a:gd name="adj2" fmla="val 50000"/>
              </a:avLst>
            </a:prstGeom>
            <a:solidFill>
              <a:srgbClr val="3A3A3A"/>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143" name="Google Shape;143;p12"/>
            <p:cNvSpPr/>
            <p:nvPr/>
          </p:nvSpPr>
          <p:spPr>
            <a:xfrm>
              <a:off x="10705374" y="5150225"/>
              <a:ext cx="2081700" cy="1166700"/>
            </a:xfrm>
            <a:prstGeom prst="rect">
              <a:avLst/>
            </a:prstGeom>
            <a:noFill/>
            <a:ln w="38100" cap="flat" cmpd="sng">
              <a:solidFill>
                <a:srgbClr val="3A3A3A"/>
              </a:solidFill>
              <a:prstDash val="solid"/>
              <a:round/>
              <a:headEnd type="none" w="sm" len="sm"/>
              <a:tailEnd type="none" w="sm" len="sm"/>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144" name="Google Shape;144;p12"/>
            <p:cNvSpPr/>
            <p:nvPr/>
          </p:nvSpPr>
          <p:spPr>
            <a:xfrm>
              <a:off x="10154472" y="5647587"/>
              <a:ext cx="534000" cy="172800"/>
            </a:xfrm>
            <a:prstGeom prst="rightArrow">
              <a:avLst>
                <a:gd name="adj1" fmla="val 50000"/>
                <a:gd name="adj2" fmla="val 50000"/>
              </a:avLst>
            </a:prstGeom>
            <a:solidFill>
              <a:srgbClr val="3A3A3A"/>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145" name="Google Shape;145;p12"/>
            <p:cNvSpPr txBox="1"/>
            <p:nvPr/>
          </p:nvSpPr>
          <p:spPr>
            <a:xfrm>
              <a:off x="106550" y="5272275"/>
              <a:ext cx="2081700" cy="923100"/>
            </a:xfrm>
            <a:prstGeom prst="rect">
              <a:avLst/>
            </a:prstGeom>
            <a:noFill/>
            <a:ln>
              <a:noFill/>
            </a:ln>
          </p:spPr>
          <p:txBody>
            <a:bodyPr spcFirstLastPara="1" wrap="square" lIns="64275" tIns="64275" rIns="64275" bIns="64275" anchor="t" anchorCtr="0">
              <a:spAutoFit/>
            </a:bodyPr>
            <a:lstStyle/>
            <a:p>
              <a:pPr marL="0" marR="0" lvl="0" indent="0" algn="ctr" rtl="0">
                <a:lnSpc>
                  <a:spcPct val="100000"/>
                </a:lnSpc>
                <a:spcBef>
                  <a:spcPts val="0"/>
                </a:spcBef>
                <a:spcAft>
                  <a:spcPts val="0"/>
                </a:spcAft>
                <a:buClr>
                  <a:srgbClr val="000000"/>
                </a:buClr>
                <a:buSzPts val="1687"/>
                <a:buFont typeface="Arial"/>
                <a:buNone/>
              </a:pPr>
              <a:r>
                <a:rPr lang="fr-FR" sz="1687" b="1" i="0" u="none" strike="noStrike" cap="none">
                  <a:solidFill>
                    <a:srgbClr val="000000"/>
                  </a:solidFill>
                  <a:latin typeface="Helvetica Neue"/>
                  <a:ea typeface="Helvetica Neue"/>
                  <a:cs typeface="Helvetica Neue"/>
                  <a:sym typeface="Helvetica Neue"/>
                </a:rPr>
                <a:t>Séparation domestique</a:t>
              </a:r>
              <a:endParaRPr sz="1687" b="1" i="0" u="none" strike="noStrike" cap="none">
                <a:solidFill>
                  <a:srgbClr val="000000"/>
                </a:solidFill>
                <a:latin typeface="Helvetica Neue"/>
                <a:ea typeface="Helvetica Neue"/>
                <a:cs typeface="Helvetica Neue"/>
                <a:sym typeface="Helvetica Neue"/>
              </a:endParaRPr>
            </a:p>
          </p:txBody>
        </p:sp>
        <p:sp>
          <p:nvSpPr>
            <p:cNvPr id="146" name="Google Shape;146;p12"/>
            <p:cNvSpPr txBox="1"/>
            <p:nvPr/>
          </p:nvSpPr>
          <p:spPr>
            <a:xfrm>
              <a:off x="2756351" y="5271876"/>
              <a:ext cx="2081700" cy="923100"/>
            </a:xfrm>
            <a:prstGeom prst="rect">
              <a:avLst/>
            </a:prstGeom>
            <a:noFill/>
            <a:ln>
              <a:noFill/>
            </a:ln>
          </p:spPr>
          <p:txBody>
            <a:bodyPr spcFirstLastPara="1" wrap="square" lIns="64275" tIns="64275" rIns="64275" bIns="64275" anchor="t" anchorCtr="0">
              <a:spAutoFit/>
            </a:bodyPr>
            <a:lstStyle/>
            <a:p>
              <a:pPr marL="0" marR="0" lvl="0" indent="0" algn="ctr" rtl="0">
                <a:lnSpc>
                  <a:spcPct val="100000"/>
                </a:lnSpc>
                <a:spcBef>
                  <a:spcPts val="0"/>
                </a:spcBef>
                <a:spcAft>
                  <a:spcPts val="0"/>
                </a:spcAft>
                <a:buClr>
                  <a:srgbClr val="000000"/>
                </a:buClr>
                <a:buSzPts val="1687"/>
                <a:buFont typeface="Arial"/>
                <a:buNone/>
              </a:pPr>
              <a:r>
                <a:rPr lang="fr-FR" sz="1687" b="1" i="0" u="none" strike="noStrike" cap="none">
                  <a:solidFill>
                    <a:srgbClr val="000000"/>
                  </a:solidFill>
                  <a:latin typeface="Helvetica Neue"/>
                  <a:ea typeface="Helvetica Neue"/>
                  <a:cs typeface="Helvetica Neue"/>
                  <a:sym typeface="Helvetica Neue"/>
                </a:rPr>
                <a:t>Collecte Sélective</a:t>
              </a:r>
              <a:endParaRPr sz="1687" b="1" i="0" u="none" strike="noStrike" cap="none">
                <a:solidFill>
                  <a:srgbClr val="000000"/>
                </a:solidFill>
                <a:latin typeface="Helvetica Neue"/>
                <a:ea typeface="Helvetica Neue"/>
                <a:cs typeface="Helvetica Neue"/>
                <a:sym typeface="Helvetica Neue"/>
              </a:endParaRPr>
            </a:p>
          </p:txBody>
        </p:sp>
        <p:sp>
          <p:nvSpPr>
            <p:cNvPr id="147" name="Google Shape;147;p12"/>
            <p:cNvSpPr txBox="1"/>
            <p:nvPr/>
          </p:nvSpPr>
          <p:spPr>
            <a:xfrm>
              <a:off x="5406050" y="5456925"/>
              <a:ext cx="2081700" cy="553876"/>
            </a:xfrm>
            <a:prstGeom prst="rect">
              <a:avLst/>
            </a:prstGeom>
            <a:noFill/>
            <a:ln>
              <a:noFill/>
            </a:ln>
          </p:spPr>
          <p:txBody>
            <a:bodyPr spcFirstLastPara="1" wrap="square" lIns="64275" tIns="64275" rIns="64275" bIns="64275" anchor="t" anchorCtr="0">
              <a:spAutoFit/>
            </a:bodyPr>
            <a:lstStyle/>
            <a:p>
              <a:pPr marL="0" marR="0" lvl="0" indent="0" algn="ctr" rtl="0">
                <a:lnSpc>
                  <a:spcPct val="100000"/>
                </a:lnSpc>
                <a:spcBef>
                  <a:spcPts val="0"/>
                </a:spcBef>
                <a:spcAft>
                  <a:spcPts val="0"/>
                </a:spcAft>
                <a:buClr>
                  <a:srgbClr val="000000"/>
                </a:buClr>
                <a:buSzPts val="1687"/>
                <a:buFont typeface="Arial"/>
                <a:buNone/>
              </a:pPr>
              <a:r>
                <a:rPr lang="fr-FR" sz="1687" b="1" i="0" u="none" strike="noStrike" cap="none">
                  <a:solidFill>
                    <a:srgbClr val="000000"/>
                  </a:solidFill>
                  <a:latin typeface="Helvetica Neue"/>
                  <a:ea typeface="Helvetica Neue"/>
                  <a:cs typeface="Helvetica Neue"/>
                  <a:sym typeface="Helvetica Neue"/>
                </a:rPr>
                <a:t>Tri</a:t>
              </a:r>
              <a:endParaRPr sz="1687" b="1" i="0" u="none" strike="noStrike" cap="none">
                <a:solidFill>
                  <a:srgbClr val="000000"/>
                </a:solidFill>
                <a:latin typeface="Helvetica Neue"/>
                <a:ea typeface="Helvetica Neue"/>
                <a:cs typeface="Helvetica Neue"/>
                <a:sym typeface="Helvetica Neue"/>
              </a:endParaRPr>
            </a:p>
          </p:txBody>
        </p:sp>
        <p:sp>
          <p:nvSpPr>
            <p:cNvPr id="148" name="Google Shape;148;p12"/>
            <p:cNvSpPr txBox="1"/>
            <p:nvPr/>
          </p:nvSpPr>
          <p:spPr>
            <a:xfrm>
              <a:off x="7920062" y="5258411"/>
              <a:ext cx="2352900" cy="1292400"/>
            </a:xfrm>
            <a:prstGeom prst="rect">
              <a:avLst/>
            </a:prstGeom>
            <a:noFill/>
            <a:ln>
              <a:noFill/>
            </a:ln>
          </p:spPr>
          <p:txBody>
            <a:bodyPr spcFirstLastPara="1" wrap="square" lIns="64275" tIns="64275" rIns="64275" bIns="64275" anchor="t" anchorCtr="0">
              <a:spAutoFit/>
            </a:bodyPr>
            <a:lstStyle/>
            <a:p>
              <a:pPr marL="0" marR="0" lvl="0" indent="0" algn="ctr" rtl="0">
                <a:lnSpc>
                  <a:spcPct val="100000"/>
                </a:lnSpc>
                <a:spcBef>
                  <a:spcPts val="0"/>
                </a:spcBef>
                <a:spcAft>
                  <a:spcPts val="0"/>
                </a:spcAft>
                <a:buClr>
                  <a:srgbClr val="000000"/>
                </a:buClr>
                <a:buSzPts val="1687"/>
                <a:buFont typeface="Arial"/>
                <a:buNone/>
              </a:pPr>
              <a:r>
                <a:rPr lang="fr-FR" sz="1687" b="1" i="0" u="none" strike="noStrike" cap="none">
                  <a:solidFill>
                    <a:srgbClr val="000000"/>
                  </a:solidFill>
                  <a:latin typeface="Helvetica Neue"/>
                  <a:ea typeface="Helvetica Neue"/>
                  <a:cs typeface="Helvetica Neue"/>
                  <a:sym typeface="Helvetica Neue"/>
                </a:rPr>
                <a:t>Pré-Transformation</a:t>
              </a:r>
              <a:endParaRPr sz="1687" b="1" i="0" u="none" strike="noStrike" cap="none">
                <a:solidFill>
                  <a:srgbClr val="000000"/>
                </a:solidFill>
                <a:latin typeface="Helvetica Neue"/>
                <a:ea typeface="Helvetica Neue"/>
                <a:cs typeface="Helvetica Neue"/>
                <a:sym typeface="Helvetica Neue"/>
              </a:endParaRPr>
            </a:p>
          </p:txBody>
        </p:sp>
        <p:sp>
          <p:nvSpPr>
            <p:cNvPr id="149" name="Google Shape;149;p12"/>
            <p:cNvSpPr txBox="1"/>
            <p:nvPr/>
          </p:nvSpPr>
          <p:spPr>
            <a:xfrm>
              <a:off x="10705475" y="5271876"/>
              <a:ext cx="2081700" cy="923100"/>
            </a:xfrm>
            <a:prstGeom prst="rect">
              <a:avLst/>
            </a:prstGeom>
            <a:noFill/>
            <a:ln>
              <a:noFill/>
            </a:ln>
          </p:spPr>
          <p:txBody>
            <a:bodyPr spcFirstLastPara="1" wrap="square" lIns="64275" tIns="64275" rIns="64275" bIns="64275" anchor="t" anchorCtr="0">
              <a:spAutoFit/>
            </a:bodyPr>
            <a:lstStyle/>
            <a:p>
              <a:pPr marL="0" marR="0" lvl="0" indent="0" algn="ctr" rtl="0">
                <a:lnSpc>
                  <a:spcPct val="100000"/>
                </a:lnSpc>
                <a:spcBef>
                  <a:spcPts val="0"/>
                </a:spcBef>
                <a:spcAft>
                  <a:spcPts val="0"/>
                </a:spcAft>
                <a:buClr>
                  <a:srgbClr val="000000"/>
                </a:buClr>
                <a:buSzPts val="1687"/>
                <a:buFont typeface="Arial"/>
                <a:buNone/>
              </a:pPr>
              <a:r>
                <a:rPr lang="fr-FR" sz="1687" b="1" i="0" u="none" strike="noStrike" cap="none">
                  <a:solidFill>
                    <a:srgbClr val="000000"/>
                  </a:solidFill>
                  <a:latin typeface="Helvetica Neue"/>
                  <a:ea typeface="Helvetica Neue"/>
                  <a:cs typeface="Helvetica Neue"/>
                  <a:sym typeface="Helvetica Neue"/>
                </a:rPr>
                <a:t>Transfor-</a:t>
              </a:r>
              <a:endParaRPr sz="1687" b="1" i="0" u="none" strike="noStrike" cap="none">
                <a:solidFill>
                  <a:srgbClr val="000000"/>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1687"/>
                <a:buFont typeface="Arial"/>
                <a:buNone/>
              </a:pPr>
              <a:r>
                <a:rPr lang="fr-FR" sz="1687" b="1" i="0" u="none" strike="noStrike" cap="none">
                  <a:solidFill>
                    <a:srgbClr val="000000"/>
                  </a:solidFill>
                  <a:latin typeface="Helvetica Neue"/>
                  <a:ea typeface="Helvetica Neue"/>
                  <a:cs typeface="Helvetica Neue"/>
                  <a:sym typeface="Helvetica Neue"/>
                </a:rPr>
                <a:t>mation</a:t>
              </a:r>
              <a:endParaRPr sz="1687" b="1" i="0" u="none" strike="noStrike" cap="none">
                <a:solidFill>
                  <a:srgbClr val="000000"/>
                </a:solidFill>
                <a:latin typeface="Helvetica Neue"/>
                <a:ea typeface="Helvetica Neue"/>
                <a:cs typeface="Helvetica Neue"/>
                <a:sym typeface="Helvetica Neue"/>
              </a:endParaRPr>
            </a:p>
          </p:txBody>
        </p:sp>
        <p:sp>
          <p:nvSpPr>
            <p:cNvPr id="150" name="Google Shape;150;p12"/>
            <p:cNvSpPr txBox="1"/>
            <p:nvPr/>
          </p:nvSpPr>
          <p:spPr>
            <a:xfrm>
              <a:off x="1202000" y="6645451"/>
              <a:ext cx="2786101" cy="553876"/>
            </a:xfrm>
            <a:prstGeom prst="rect">
              <a:avLst/>
            </a:prstGeom>
            <a:noFill/>
            <a:ln>
              <a:noFill/>
            </a:ln>
          </p:spPr>
          <p:txBody>
            <a:bodyPr spcFirstLastPara="1" wrap="square" lIns="64275" tIns="64275" rIns="64275" bIns="64275" anchor="t" anchorCtr="0">
              <a:spAutoFit/>
            </a:bodyPr>
            <a:lstStyle/>
            <a:p>
              <a:pPr marL="0" marR="0" lvl="0" indent="0" algn="l" rtl="0">
                <a:lnSpc>
                  <a:spcPct val="100000"/>
                </a:lnSpc>
                <a:spcBef>
                  <a:spcPts val="0"/>
                </a:spcBef>
                <a:spcAft>
                  <a:spcPts val="0"/>
                </a:spcAft>
                <a:buClr>
                  <a:srgbClr val="000000"/>
                </a:buClr>
                <a:buSzPts val="1687"/>
                <a:buFont typeface="Arial"/>
                <a:buNone/>
              </a:pPr>
              <a:r>
                <a:rPr lang="fr-FR" sz="1687" b="1" i="0" u="none" strike="noStrike" cap="none">
                  <a:solidFill>
                    <a:srgbClr val="000000"/>
                  </a:solidFill>
                  <a:latin typeface="Helvetica Neue"/>
                  <a:ea typeface="Helvetica Neue"/>
                  <a:cs typeface="Helvetica Neue"/>
                  <a:sym typeface="Helvetica Neue"/>
                </a:rPr>
                <a:t>Pouvoir public</a:t>
              </a:r>
              <a:endParaRPr sz="1687" b="1" i="0" u="none" strike="noStrike" cap="none">
                <a:solidFill>
                  <a:srgbClr val="000000"/>
                </a:solidFill>
                <a:latin typeface="Helvetica Neue"/>
                <a:ea typeface="Helvetica Neue"/>
                <a:cs typeface="Helvetica Neue"/>
                <a:sym typeface="Helvetica Neue"/>
              </a:endParaRPr>
            </a:p>
          </p:txBody>
        </p:sp>
        <p:sp>
          <p:nvSpPr>
            <p:cNvPr id="151" name="Google Shape;151;p12"/>
            <p:cNvSpPr txBox="1"/>
            <p:nvPr/>
          </p:nvSpPr>
          <p:spPr>
            <a:xfrm>
              <a:off x="6690800" y="6645462"/>
              <a:ext cx="4371300" cy="553876"/>
            </a:xfrm>
            <a:prstGeom prst="rect">
              <a:avLst/>
            </a:prstGeom>
            <a:noFill/>
            <a:ln>
              <a:noFill/>
            </a:ln>
          </p:spPr>
          <p:txBody>
            <a:bodyPr spcFirstLastPara="1" wrap="square" lIns="64275" tIns="64275" rIns="64275" bIns="64275" anchor="t" anchorCtr="0">
              <a:spAutoFit/>
            </a:bodyPr>
            <a:lstStyle/>
            <a:p>
              <a:pPr marL="0" marR="0" lvl="0" indent="0" algn="l" rtl="0">
                <a:lnSpc>
                  <a:spcPct val="100000"/>
                </a:lnSpc>
                <a:spcBef>
                  <a:spcPts val="0"/>
                </a:spcBef>
                <a:spcAft>
                  <a:spcPts val="0"/>
                </a:spcAft>
                <a:buClr>
                  <a:srgbClr val="000000"/>
                </a:buClr>
                <a:buSzPts val="1687"/>
                <a:buFont typeface="Arial"/>
                <a:buNone/>
              </a:pPr>
              <a:r>
                <a:rPr lang="fr-FR" sz="1687" b="1" i="0" u="none" strike="noStrike" cap="none">
                  <a:solidFill>
                    <a:srgbClr val="000000"/>
                  </a:solidFill>
                  <a:latin typeface="Helvetica Neue"/>
                  <a:ea typeface="Helvetica Neue"/>
                  <a:cs typeface="Helvetica Neue"/>
                  <a:sym typeface="Helvetica Neue"/>
                </a:rPr>
                <a:t>Enterprises Privées</a:t>
              </a:r>
              <a:endParaRPr sz="1687" b="1" i="0" u="none" strike="noStrike" cap="none">
                <a:solidFill>
                  <a:srgbClr val="000000"/>
                </a:solidFill>
                <a:latin typeface="Helvetica Neue"/>
                <a:ea typeface="Helvetica Neue"/>
                <a:cs typeface="Helvetica Neue"/>
                <a:sym typeface="Helvetica Neue"/>
              </a:endParaRPr>
            </a:p>
          </p:txBody>
        </p:sp>
      </p:grpSp>
      <p:sp>
        <p:nvSpPr>
          <p:cNvPr id="152" name="Google Shape;152;p12"/>
          <p:cNvSpPr txBox="1"/>
          <p:nvPr/>
        </p:nvSpPr>
        <p:spPr>
          <a:xfrm>
            <a:off x="558961" y="1824036"/>
            <a:ext cx="8788078" cy="660165"/>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rgbClr val="000000"/>
              </a:buClr>
              <a:buSzPts val="1969"/>
              <a:buFont typeface="Arial"/>
              <a:buNone/>
            </a:pPr>
            <a:br>
              <a:rPr lang="fr-FR" sz="1969" b="1" i="0" u="none" strike="noStrike" cap="none">
                <a:solidFill>
                  <a:srgbClr val="3A3A3A"/>
                </a:solidFill>
                <a:latin typeface="Helvetica Neue"/>
                <a:ea typeface="Helvetica Neue"/>
                <a:cs typeface="Helvetica Neue"/>
                <a:sym typeface="Helvetica Neue"/>
              </a:rPr>
            </a:br>
            <a:r>
              <a:rPr lang="fr-FR" sz="1969" b="1" i="0" u="none" strike="noStrike" cap="none">
                <a:solidFill>
                  <a:srgbClr val="3A3A3A"/>
                </a:solidFill>
                <a:latin typeface="Helvetica Neue"/>
                <a:ea typeface="Helvetica Neue"/>
                <a:cs typeface="Helvetica Neue"/>
                <a:sym typeface="Helvetica Neue"/>
              </a:rPr>
              <a:t>La place instituée des catadores dans la chaîne de valeur</a:t>
            </a:r>
            <a:endParaRPr sz="1969" b="0" i="0" u="none" strike="noStrike" cap="none">
              <a:solidFill>
                <a:srgbClr val="3A3A3A"/>
              </a:solidFill>
              <a:latin typeface="Helvetica Neue"/>
              <a:ea typeface="Helvetica Neue"/>
              <a:cs typeface="Helvetica Neue"/>
              <a:sym typeface="Helvetica Neue"/>
            </a:endParaRPr>
          </a:p>
        </p:txBody>
      </p:sp>
      <p:pic>
        <p:nvPicPr>
          <p:cNvPr id="153" name="Google Shape;153;p12"/>
          <p:cNvPicPr preferRelativeResize="0"/>
          <p:nvPr/>
        </p:nvPicPr>
        <p:blipFill rotWithShape="1">
          <a:blip r:embed="rId3">
            <a:alphaModFix/>
          </a:blip>
          <a:srcRect/>
          <a:stretch/>
        </p:blipFill>
        <p:spPr>
          <a:xfrm>
            <a:off x="4403158" y="5266882"/>
            <a:ext cx="4470872" cy="1425509"/>
          </a:xfrm>
          <a:prstGeom prst="rect">
            <a:avLst/>
          </a:prstGeom>
          <a:noFill/>
          <a:ln>
            <a:noFill/>
          </a:ln>
        </p:spPr>
      </p:pic>
      <p:sp>
        <p:nvSpPr>
          <p:cNvPr id="154" name="Google Shape;154;p12"/>
          <p:cNvSpPr/>
          <p:nvPr/>
        </p:nvSpPr>
        <p:spPr>
          <a:xfrm rot="10800000">
            <a:off x="5505398" y="4081988"/>
            <a:ext cx="375600" cy="121500"/>
          </a:xfrm>
          <a:prstGeom prst="rightArrow">
            <a:avLst>
              <a:gd name="adj1" fmla="val 50000"/>
              <a:gd name="adj2" fmla="val 50000"/>
            </a:avLst>
          </a:prstGeom>
          <a:solidFill>
            <a:srgbClr val="92D050"/>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b="0" i="0" u="none" strike="noStrike" cap="none">
              <a:solidFill>
                <a:srgbClr val="000000"/>
              </a:solidFill>
              <a:latin typeface="Arial"/>
              <a:ea typeface="Arial"/>
              <a:cs typeface="Arial"/>
              <a:sym typeface="Arial"/>
            </a:endParaRPr>
          </a:p>
        </p:txBody>
      </p:sp>
      <p:sp>
        <p:nvSpPr>
          <p:cNvPr id="155" name="Google Shape;155;p12"/>
          <p:cNvSpPr txBox="1"/>
          <p:nvPr/>
        </p:nvSpPr>
        <p:spPr>
          <a:xfrm>
            <a:off x="381000" y="1"/>
            <a:ext cx="2109375" cy="328659"/>
          </a:xfrm>
          <a:prstGeom prst="rect">
            <a:avLst/>
          </a:prstGeom>
          <a:noFill/>
          <a:ln>
            <a:noFill/>
          </a:ln>
        </p:spPr>
        <p:txBody>
          <a:bodyPr spcFirstLastPara="1" wrap="square" lIns="64275" tIns="64275" rIns="64275" bIns="64275" anchor="t" anchorCtr="0">
            <a:spAutoFit/>
          </a:bodyPr>
          <a:lstStyle/>
          <a:p>
            <a:pPr marL="0" marR="0" lvl="0" indent="0" algn="l" rtl="0">
              <a:lnSpc>
                <a:spcPct val="100000"/>
              </a:lnSpc>
              <a:spcBef>
                <a:spcPts val="0"/>
              </a:spcBef>
              <a:spcAft>
                <a:spcPts val="0"/>
              </a:spcAft>
              <a:buClr>
                <a:srgbClr val="000000"/>
              </a:buClr>
              <a:buSzPts val="1292"/>
              <a:buFont typeface="Arial"/>
              <a:buNone/>
            </a:pPr>
            <a:r>
              <a:rPr lang="fr-FR" sz="1292" b="0" i="0" u="none" strike="noStrike" cap="none">
                <a:solidFill>
                  <a:schemeClr val="dk1"/>
                </a:solidFill>
                <a:latin typeface="Arial"/>
                <a:ea typeface="Arial"/>
                <a:cs typeface="Arial"/>
                <a:sym typeface="Arial"/>
              </a:rPr>
              <a:t> </a:t>
            </a:r>
            <a:endParaRPr sz="1292" b="0" i="0" u="none" strike="noStrike" cap="none">
              <a:solidFill>
                <a:schemeClr val="dk1"/>
              </a:solidFill>
              <a:latin typeface="Arial"/>
              <a:ea typeface="Arial"/>
              <a:cs typeface="Arial"/>
              <a:sym typeface="Arial"/>
            </a:endParaRPr>
          </a:p>
        </p:txBody>
      </p:sp>
      <p:sp>
        <p:nvSpPr>
          <p:cNvPr id="156" name="Google Shape;156;p12"/>
          <p:cNvSpPr/>
          <p:nvPr/>
        </p:nvSpPr>
        <p:spPr>
          <a:xfrm>
            <a:off x="381000"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1</a:t>
            </a:r>
            <a:endParaRPr sz="1400" b="0" i="0" u="none" strike="noStrike" cap="none">
              <a:solidFill>
                <a:srgbClr val="000000"/>
              </a:solidFill>
              <a:latin typeface="Arial"/>
              <a:ea typeface="Arial"/>
              <a:cs typeface="Arial"/>
              <a:sym typeface="Arial"/>
            </a:endParaRPr>
          </a:p>
        </p:txBody>
      </p:sp>
      <p:sp>
        <p:nvSpPr>
          <p:cNvPr id="157" name="Google Shape;157;p12"/>
          <p:cNvSpPr/>
          <p:nvPr/>
        </p:nvSpPr>
        <p:spPr>
          <a:xfrm>
            <a:off x="34302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158" name="Google Shape;158;p12"/>
          <p:cNvSpPr/>
          <p:nvPr/>
        </p:nvSpPr>
        <p:spPr>
          <a:xfrm>
            <a:off x="6474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53"/>
                                        </p:tgtEl>
                                      </p:cBhvr>
                                    </p:animEffect>
                                    <p:set>
                                      <p:cBhvr>
                                        <p:cTn id="11" dur="1" fill="hold">
                                          <p:stCondLst>
                                            <p:cond delay="500"/>
                                          </p:stCondLst>
                                        </p:cTn>
                                        <p:tgtEl>
                                          <p:spTgt spid="15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4"/>
                                        </p:tgtEl>
                                        <p:attrNameLst>
                                          <p:attrName>style.visibility</p:attrName>
                                        </p:attrNameLst>
                                      </p:cBhvr>
                                      <p:to>
                                        <p:strVal val="visible"/>
                                      </p:to>
                                    </p:set>
                                    <p:animEffect transition="in" filter="fade">
                                      <p:cBhvr>
                                        <p:cTn id="16"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3"/>
          <p:cNvPicPr preferRelativeResize="0"/>
          <p:nvPr/>
        </p:nvPicPr>
        <p:blipFill rotWithShape="1">
          <a:blip r:embed="rId3">
            <a:alphaModFix/>
          </a:blip>
          <a:srcRect/>
          <a:stretch/>
        </p:blipFill>
        <p:spPr>
          <a:xfrm>
            <a:off x="2199858" y="2368592"/>
            <a:ext cx="5365096" cy="4021170"/>
          </a:xfrm>
          <a:prstGeom prst="rect">
            <a:avLst/>
          </a:prstGeom>
          <a:noFill/>
          <a:ln>
            <a:noFill/>
          </a:ln>
        </p:spPr>
      </p:pic>
      <p:pic>
        <p:nvPicPr>
          <p:cNvPr id="164" name="Google Shape;164;p13" descr="C:\Users\Usuário\Pictures\Visita 11 setembro - Testes no Silo\WP_20150911_029.jpg"/>
          <p:cNvPicPr preferRelativeResize="0"/>
          <p:nvPr/>
        </p:nvPicPr>
        <p:blipFill rotWithShape="1">
          <a:blip r:embed="rId4">
            <a:alphaModFix/>
          </a:blip>
          <a:srcRect/>
          <a:stretch/>
        </p:blipFill>
        <p:spPr>
          <a:xfrm>
            <a:off x="1537371" y="2364466"/>
            <a:ext cx="6685601" cy="4021172"/>
          </a:xfrm>
          <a:prstGeom prst="rect">
            <a:avLst/>
          </a:prstGeom>
          <a:noFill/>
          <a:ln>
            <a:noFill/>
          </a:ln>
        </p:spPr>
      </p:pic>
      <p:pic>
        <p:nvPicPr>
          <p:cNvPr id="165" name="Google Shape;165;p13" descr="C:\Users\Usuário\Pictures\Fotos Visita Coopersol 06 maio 2015\empilhadeira improvisada .jpg"/>
          <p:cNvPicPr preferRelativeResize="0"/>
          <p:nvPr/>
        </p:nvPicPr>
        <p:blipFill rotWithShape="1">
          <a:blip r:embed="rId5">
            <a:alphaModFix/>
          </a:blip>
          <a:srcRect/>
          <a:stretch/>
        </p:blipFill>
        <p:spPr>
          <a:xfrm>
            <a:off x="1336451" y="2364466"/>
            <a:ext cx="7147397" cy="4021172"/>
          </a:xfrm>
          <a:prstGeom prst="rect">
            <a:avLst/>
          </a:prstGeom>
          <a:noFill/>
          <a:ln>
            <a:noFill/>
          </a:ln>
        </p:spPr>
      </p:pic>
      <p:cxnSp>
        <p:nvCxnSpPr>
          <p:cNvPr id="166" name="Google Shape;166;p13"/>
          <p:cNvCxnSpPr/>
          <p:nvPr/>
        </p:nvCxnSpPr>
        <p:spPr>
          <a:xfrm>
            <a:off x="558962" y="1552557"/>
            <a:ext cx="1274273" cy="20672"/>
          </a:xfrm>
          <a:prstGeom prst="straightConnector1">
            <a:avLst/>
          </a:prstGeom>
          <a:noFill/>
          <a:ln w="19050" cap="flat" cmpd="sng">
            <a:solidFill>
              <a:srgbClr val="FFFFFF"/>
            </a:solidFill>
            <a:prstDash val="solid"/>
            <a:miter lim="400000"/>
            <a:headEnd type="none" w="sm" len="sm"/>
            <a:tailEnd type="none" w="sm" len="sm"/>
          </a:ln>
        </p:spPr>
      </p:cxnSp>
      <p:cxnSp>
        <p:nvCxnSpPr>
          <p:cNvPr id="167" name="Google Shape;167;p13"/>
          <p:cNvCxnSpPr/>
          <p:nvPr/>
        </p:nvCxnSpPr>
        <p:spPr>
          <a:xfrm>
            <a:off x="4132734" y="1546418"/>
            <a:ext cx="5214375" cy="6117"/>
          </a:xfrm>
          <a:prstGeom prst="straightConnector1">
            <a:avLst/>
          </a:prstGeom>
          <a:noFill/>
          <a:ln w="19050" cap="flat" cmpd="sng">
            <a:solidFill>
              <a:srgbClr val="FFFFFF"/>
            </a:solidFill>
            <a:prstDash val="solid"/>
            <a:miter lim="400000"/>
            <a:headEnd type="none" w="sm" len="sm"/>
            <a:tailEnd type="none" w="sm" len="sm"/>
          </a:ln>
        </p:spPr>
      </p:cxnSp>
      <p:sp>
        <p:nvSpPr>
          <p:cNvPr id="168" name="Google Shape;168;p13"/>
          <p:cNvSpPr txBox="1"/>
          <p:nvPr/>
        </p:nvSpPr>
        <p:spPr>
          <a:xfrm>
            <a:off x="558961" y="1130773"/>
            <a:ext cx="8788200" cy="963300"/>
          </a:xfrm>
          <a:prstGeom prst="rect">
            <a:avLst/>
          </a:prstGeom>
          <a:noFill/>
          <a:ln>
            <a:noFill/>
          </a:ln>
        </p:spPr>
        <p:txBody>
          <a:bodyPr spcFirstLastPara="1" wrap="square" lIns="26775" tIns="26775" rIns="26775" bIns="26775" anchor="ctr" anchorCtr="0">
            <a:spAutoFit/>
          </a:bodyPr>
          <a:lstStyle/>
          <a:p>
            <a:pPr marL="0" marR="0" lvl="0" indent="0" algn="ctr" rtl="0">
              <a:lnSpc>
                <a:spcPct val="100000"/>
              </a:lnSpc>
              <a:spcBef>
                <a:spcPts val="0"/>
              </a:spcBef>
              <a:spcAft>
                <a:spcPts val="0"/>
              </a:spcAft>
              <a:buClr>
                <a:srgbClr val="000000"/>
              </a:buClr>
              <a:buSzPts val="1969"/>
              <a:buFont typeface="Arial"/>
              <a:buNone/>
            </a:pPr>
            <a:br>
              <a:rPr lang="fr-FR" sz="1969" b="1" i="0" u="none" strike="noStrike" cap="none">
                <a:solidFill>
                  <a:srgbClr val="3A3A3A"/>
                </a:solidFill>
                <a:latin typeface="Helvetica Neue"/>
                <a:ea typeface="Helvetica Neue"/>
                <a:cs typeface="Helvetica Neue"/>
                <a:sym typeface="Helvetica Neue"/>
              </a:rPr>
            </a:br>
            <a:r>
              <a:rPr lang="fr-FR" sz="1969" b="1" i="0" u="none" strike="noStrike" cap="none">
                <a:solidFill>
                  <a:srgbClr val="3A3A3A"/>
                </a:solidFill>
                <a:latin typeface="Helvetica Neue"/>
                <a:ea typeface="Helvetica Neue"/>
                <a:cs typeface="Helvetica Neue"/>
                <a:sym typeface="Helvetica Neue"/>
              </a:rPr>
              <a:t>L’appropriation du processus d'innovation par l’approche instrumentale</a:t>
            </a:r>
            <a:br>
              <a:rPr lang="fr-FR" sz="1969" b="1" i="0" u="none" strike="noStrike" cap="none">
                <a:solidFill>
                  <a:srgbClr val="3A3A3A"/>
                </a:solidFill>
                <a:latin typeface="Helvetica Neue"/>
                <a:ea typeface="Helvetica Neue"/>
                <a:cs typeface="Helvetica Neue"/>
                <a:sym typeface="Helvetica Neue"/>
              </a:rPr>
            </a:br>
            <a:r>
              <a:rPr lang="fr-FR" sz="1969" b="1" i="0" u="none" strike="noStrike" cap="none">
                <a:solidFill>
                  <a:srgbClr val="3A3A3A"/>
                </a:solidFill>
                <a:latin typeface="Helvetica Neue"/>
                <a:ea typeface="Helvetica Neue"/>
                <a:cs typeface="Helvetica Neue"/>
                <a:sym typeface="Helvetica Neue"/>
              </a:rPr>
              <a:t> (Béguin, Lima et Puyeo, 2015; </a:t>
            </a:r>
            <a:r>
              <a:rPr lang="fr-FR" sz="1969" b="1">
                <a:solidFill>
                  <a:srgbClr val="3A3A3A"/>
                </a:solidFill>
                <a:latin typeface="Helvetica Neue"/>
                <a:ea typeface="Helvetica Neue"/>
                <a:cs typeface="Helvetica Neue"/>
                <a:sym typeface="Helvetica Neue"/>
              </a:rPr>
              <a:t>Folcher, Rabardel, 2007</a:t>
            </a:r>
            <a:r>
              <a:rPr lang="fr-FR" sz="1969" b="1" i="0" u="none" strike="noStrike" cap="none">
                <a:solidFill>
                  <a:srgbClr val="3A3A3A"/>
                </a:solidFill>
                <a:latin typeface="Helvetica Neue"/>
                <a:ea typeface="Helvetica Neue"/>
                <a:cs typeface="Helvetica Neue"/>
                <a:sym typeface="Helvetica Neue"/>
              </a:rPr>
              <a:t>) </a:t>
            </a:r>
            <a:endParaRPr sz="1969" b="0" i="0" u="none" strike="noStrike" cap="none">
              <a:solidFill>
                <a:srgbClr val="3A3A3A"/>
              </a:solidFill>
              <a:latin typeface="Helvetica Neue"/>
              <a:ea typeface="Helvetica Neue"/>
              <a:cs typeface="Helvetica Neue"/>
              <a:sym typeface="Helvetica Neue"/>
            </a:endParaRPr>
          </a:p>
        </p:txBody>
      </p:sp>
      <p:sp>
        <p:nvSpPr>
          <p:cNvPr id="169" name="Google Shape;169;p13"/>
          <p:cNvSpPr txBox="1"/>
          <p:nvPr/>
        </p:nvSpPr>
        <p:spPr>
          <a:xfrm>
            <a:off x="1095287" y="899937"/>
            <a:ext cx="7354800" cy="306000"/>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i="0" u="none" strike="noStrike" cap="none">
                <a:solidFill>
                  <a:srgbClr val="3F3F3F"/>
                </a:solidFill>
                <a:latin typeface="Avenir"/>
                <a:ea typeface="Avenir"/>
                <a:cs typeface="Avenir"/>
                <a:sym typeface="Avenir"/>
              </a:rPr>
              <a:t>Intervention </a:t>
            </a:r>
            <a:r>
              <a:rPr lang="fr-FR" sz="2531" b="1">
                <a:solidFill>
                  <a:srgbClr val="3F3F3F"/>
                </a:solidFill>
                <a:latin typeface="Avenir"/>
                <a:ea typeface="Avenir"/>
                <a:cs typeface="Avenir"/>
                <a:sym typeface="Avenir"/>
              </a:rPr>
              <a:t>ergonomique</a:t>
            </a:r>
            <a:r>
              <a:rPr lang="fr-FR" sz="2531" b="1" i="0" u="none" strike="noStrike" cap="none">
                <a:solidFill>
                  <a:srgbClr val="3F3F3F"/>
                </a:solidFill>
                <a:latin typeface="Avenir"/>
                <a:ea typeface="Avenir"/>
                <a:cs typeface="Avenir"/>
                <a:sym typeface="Avenir"/>
              </a:rPr>
              <a:t> </a:t>
            </a:r>
            <a:r>
              <a:rPr lang="fr-FR" sz="2531" b="1">
                <a:solidFill>
                  <a:srgbClr val="3F3F3F"/>
                </a:solidFill>
                <a:latin typeface="Avenir"/>
                <a:ea typeface="Avenir"/>
                <a:cs typeface="Avenir"/>
                <a:sym typeface="Avenir"/>
              </a:rPr>
              <a:t>aux hangars</a:t>
            </a:r>
            <a:endParaRPr sz="2531" b="1" i="0" u="none" strike="noStrike" cap="none">
              <a:solidFill>
                <a:srgbClr val="3F3F3F"/>
              </a:solidFill>
              <a:latin typeface="Avenir"/>
              <a:ea typeface="Avenir"/>
              <a:cs typeface="Avenir"/>
              <a:sym typeface="Avenir"/>
            </a:endParaRPr>
          </a:p>
        </p:txBody>
      </p:sp>
      <p:sp>
        <p:nvSpPr>
          <p:cNvPr id="170" name="Google Shape;170;p13"/>
          <p:cNvSpPr txBox="1"/>
          <p:nvPr/>
        </p:nvSpPr>
        <p:spPr>
          <a:xfrm>
            <a:off x="381000" y="1"/>
            <a:ext cx="2109375" cy="328659"/>
          </a:xfrm>
          <a:prstGeom prst="rect">
            <a:avLst/>
          </a:prstGeom>
          <a:noFill/>
          <a:ln>
            <a:noFill/>
          </a:ln>
        </p:spPr>
        <p:txBody>
          <a:bodyPr spcFirstLastPara="1" wrap="square" lIns="64275" tIns="64275" rIns="64275" bIns="64275" anchor="t" anchorCtr="0">
            <a:spAutoFit/>
          </a:bodyPr>
          <a:lstStyle/>
          <a:p>
            <a:pPr marL="0" marR="0" lvl="0" indent="0" algn="l" rtl="0">
              <a:lnSpc>
                <a:spcPct val="100000"/>
              </a:lnSpc>
              <a:spcBef>
                <a:spcPts val="0"/>
              </a:spcBef>
              <a:spcAft>
                <a:spcPts val="0"/>
              </a:spcAft>
              <a:buClr>
                <a:srgbClr val="000000"/>
              </a:buClr>
              <a:buSzPts val="1292"/>
              <a:buFont typeface="Arial"/>
              <a:buNone/>
            </a:pPr>
            <a:r>
              <a:rPr lang="fr-FR" sz="1292" b="0" i="0" u="none" strike="noStrike" cap="none">
                <a:solidFill>
                  <a:schemeClr val="dk1"/>
                </a:solidFill>
                <a:latin typeface="Arial"/>
                <a:ea typeface="Arial"/>
                <a:cs typeface="Arial"/>
                <a:sym typeface="Arial"/>
              </a:rPr>
              <a:t> </a:t>
            </a:r>
            <a:endParaRPr sz="1292" b="0" i="0" u="none" strike="noStrike" cap="none">
              <a:solidFill>
                <a:schemeClr val="dk1"/>
              </a:solidFill>
              <a:latin typeface="Arial"/>
              <a:ea typeface="Arial"/>
              <a:cs typeface="Arial"/>
              <a:sym typeface="Arial"/>
            </a:endParaRPr>
          </a:p>
        </p:txBody>
      </p:sp>
      <p:sp>
        <p:nvSpPr>
          <p:cNvPr id="171" name="Google Shape;171;p13"/>
          <p:cNvSpPr/>
          <p:nvPr/>
        </p:nvSpPr>
        <p:spPr>
          <a:xfrm>
            <a:off x="381000"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1</a:t>
            </a:r>
            <a:endParaRPr sz="1400" b="0" i="0" u="none" strike="noStrike" cap="none">
              <a:solidFill>
                <a:srgbClr val="000000"/>
              </a:solidFill>
              <a:latin typeface="Arial"/>
              <a:ea typeface="Arial"/>
              <a:cs typeface="Arial"/>
              <a:sym typeface="Arial"/>
            </a:endParaRPr>
          </a:p>
        </p:txBody>
      </p:sp>
      <p:sp>
        <p:nvSpPr>
          <p:cNvPr id="172" name="Google Shape;172;p13"/>
          <p:cNvSpPr/>
          <p:nvPr/>
        </p:nvSpPr>
        <p:spPr>
          <a:xfrm>
            <a:off x="34302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173" name="Google Shape;173;p13"/>
          <p:cNvSpPr/>
          <p:nvPr/>
        </p:nvSpPr>
        <p:spPr>
          <a:xfrm>
            <a:off x="6474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cxnSp>
        <p:nvCxnSpPr>
          <p:cNvPr id="178" name="Google Shape;178;p14"/>
          <p:cNvCxnSpPr/>
          <p:nvPr/>
        </p:nvCxnSpPr>
        <p:spPr>
          <a:xfrm>
            <a:off x="558962" y="1552557"/>
            <a:ext cx="1274273" cy="20672"/>
          </a:xfrm>
          <a:prstGeom prst="straightConnector1">
            <a:avLst/>
          </a:prstGeom>
          <a:noFill/>
          <a:ln w="19050" cap="flat" cmpd="sng">
            <a:solidFill>
              <a:srgbClr val="FFFFFF"/>
            </a:solidFill>
            <a:prstDash val="solid"/>
            <a:miter lim="400000"/>
            <a:headEnd type="none" w="sm" len="sm"/>
            <a:tailEnd type="none" w="sm" len="sm"/>
          </a:ln>
        </p:spPr>
      </p:cxnSp>
      <p:cxnSp>
        <p:nvCxnSpPr>
          <p:cNvPr id="179" name="Google Shape;179;p14"/>
          <p:cNvCxnSpPr/>
          <p:nvPr/>
        </p:nvCxnSpPr>
        <p:spPr>
          <a:xfrm>
            <a:off x="4132734" y="1546418"/>
            <a:ext cx="5214375" cy="6117"/>
          </a:xfrm>
          <a:prstGeom prst="straightConnector1">
            <a:avLst/>
          </a:prstGeom>
          <a:noFill/>
          <a:ln w="19050" cap="flat" cmpd="sng">
            <a:solidFill>
              <a:srgbClr val="FFFFFF"/>
            </a:solidFill>
            <a:prstDash val="solid"/>
            <a:miter lim="400000"/>
            <a:headEnd type="none" w="sm" len="sm"/>
            <a:tailEnd type="none" w="sm" len="sm"/>
          </a:ln>
        </p:spPr>
      </p:cxnSp>
      <p:sp>
        <p:nvSpPr>
          <p:cNvPr id="180" name="Google Shape;180;p14"/>
          <p:cNvSpPr txBox="1"/>
          <p:nvPr/>
        </p:nvSpPr>
        <p:spPr>
          <a:xfrm>
            <a:off x="633234" y="934926"/>
            <a:ext cx="8429700" cy="306000"/>
          </a:xfrm>
          <a:prstGeom prst="rect">
            <a:avLst/>
          </a:prstGeom>
          <a:noFill/>
          <a:ln>
            <a:noFill/>
          </a:ln>
        </p:spPr>
        <p:txBody>
          <a:bodyPr spcFirstLastPara="1" wrap="square" lIns="26775" tIns="26775" rIns="26775" bIns="26775" anchor="ctr" anchorCtr="0">
            <a:noAutofit/>
          </a:bodyPr>
          <a:lstStyle/>
          <a:p>
            <a:pPr marL="0" marR="0" lvl="0" indent="0" algn="ctr" rtl="0">
              <a:lnSpc>
                <a:spcPct val="80000"/>
              </a:lnSpc>
              <a:spcBef>
                <a:spcPts val="0"/>
              </a:spcBef>
              <a:spcAft>
                <a:spcPts val="0"/>
              </a:spcAft>
              <a:buClr>
                <a:srgbClr val="000000"/>
              </a:buClr>
              <a:buSzPts val="2531"/>
              <a:buFont typeface="Arial"/>
              <a:buNone/>
            </a:pPr>
            <a:r>
              <a:rPr lang="fr-FR" sz="2531" b="1" i="0" u="none" strike="noStrike" cap="none">
                <a:solidFill>
                  <a:srgbClr val="3F3F3F"/>
                </a:solidFill>
                <a:latin typeface="Avenir"/>
                <a:ea typeface="Avenir"/>
                <a:cs typeface="Avenir"/>
                <a:sym typeface="Avenir"/>
              </a:rPr>
              <a:t>La demande: l’alimentation bloquée des postes de tri</a:t>
            </a:r>
            <a:endParaRPr sz="2531" b="1" i="0" u="none" strike="noStrike" cap="none">
              <a:solidFill>
                <a:srgbClr val="3F3F3F"/>
              </a:solidFill>
              <a:latin typeface="Avenir"/>
              <a:ea typeface="Avenir"/>
              <a:cs typeface="Avenir"/>
              <a:sym typeface="Avenir"/>
            </a:endParaRPr>
          </a:p>
        </p:txBody>
      </p:sp>
      <p:pic>
        <p:nvPicPr>
          <p:cNvPr id="181" name="Google Shape;181;p14" descr="https://lh7-us.googleusercontent.com/docsz/AD_4nXfRqQ2SLI0o3-eNu_Iny2P2lFRB-n697DtCxwTlKvz825H388Z0EzRW5bOlTK3skh6iIivfRronyBqRBw3tE7rJJlo4RK1NP7xKFtKGYjSJwGg2TuLXqX-kZb2MkR0mTvRGfa7Wkws25BJPGrWRHPohXeQ?key=bJ49jV4nMJR-BDQdB5SegQ"/>
          <p:cNvPicPr preferRelativeResize="0"/>
          <p:nvPr/>
        </p:nvPicPr>
        <p:blipFill rotWithShape="1">
          <a:blip r:embed="rId3">
            <a:alphaModFix/>
          </a:blip>
          <a:srcRect/>
          <a:stretch/>
        </p:blipFill>
        <p:spPr>
          <a:xfrm>
            <a:off x="381000" y="1240926"/>
            <a:ext cx="5467804" cy="2634502"/>
          </a:xfrm>
          <a:prstGeom prst="rect">
            <a:avLst/>
          </a:prstGeom>
          <a:noFill/>
          <a:ln>
            <a:noFill/>
          </a:ln>
        </p:spPr>
      </p:pic>
      <p:pic>
        <p:nvPicPr>
          <p:cNvPr id="182" name="Google Shape;182;p14" descr="https://lh7-us.googleusercontent.com/rJXDpYHANn3wzYZRiWv4jkWRdxJvgZ04U3riDfuabPvQlkCH_jIAFqpPwYb7GHuC7e5ZwrfpJx1_kbngwwngWLitoSLejHpzVwIcgbd0Blg-5Wz4TL7bJHTbyvYegwucZi6ZonDZY46Jln_Q8wsRdw=s2048"/>
          <p:cNvPicPr preferRelativeResize="0"/>
          <p:nvPr/>
        </p:nvPicPr>
        <p:blipFill rotWithShape="1">
          <a:blip r:embed="rId4">
            <a:alphaModFix/>
          </a:blip>
          <a:srcRect/>
          <a:stretch/>
        </p:blipFill>
        <p:spPr>
          <a:xfrm>
            <a:off x="5848804" y="4180920"/>
            <a:ext cx="3381757" cy="2333056"/>
          </a:xfrm>
          <a:prstGeom prst="rect">
            <a:avLst/>
          </a:prstGeom>
          <a:noFill/>
          <a:ln>
            <a:noFill/>
          </a:ln>
        </p:spPr>
      </p:pic>
      <p:sp>
        <p:nvSpPr>
          <p:cNvPr id="183" name="Google Shape;183;p14"/>
          <p:cNvSpPr txBox="1"/>
          <p:nvPr/>
        </p:nvSpPr>
        <p:spPr>
          <a:xfrm>
            <a:off x="381000" y="1"/>
            <a:ext cx="2109375" cy="328659"/>
          </a:xfrm>
          <a:prstGeom prst="rect">
            <a:avLst/>
          </a:prstGeom>
          <a:noFill/>
          <a:ln>
            <a:noFill/>
          </a:ln>
        </p:spPr>
        <p:txBody>
          <a:bodyPr spcFirstLastPara="1" wrap="square" lIns="64275" tIns="64275" rIns="64275" bIns="64275" anchor="t" anchorCtr="0">
            <a:spAutoFit/>
          </a:bodyPr>
          <a:lstStyle/>
          <a:p>
            <a:pPr marL="0" marR="0" lvl="0" indent="0" algn="l" rtl="0">
              <a:lnSpc>
                <a:spcPct val="100000"/>
              </a:lnSpc>
              <a:spcBef>
                <a:spcPts val="0"/>
              </a:spcBef>
              <a:spcAft>
                <a:spcPts val="0"/>
              </a:spcAft>
              <a:buClr>
                <a:srgbClr val="000000"/>
              </a:buClr>
              <a:buSzPts val="1292"/>
              <a:buFont typeface="Arial"/>
              <a:buNone/>
            </a:pPr>
            <a:r>
              <a:rPr lang="fr-FR" sz="1292" b="0" i="0" u="none" strike="noStrike" cap="none">
                <a:solidFill>
                  <a:schemeClr val="dk1"/>
                </a:solidFill>
                <a:latin typeface="Arial"/>
                <a:ea typeface="Arial"/>
                <a:cs typeface="Arial"/>
                <a:sym typeface="Arial"/>
              </a:rPr>
              <a:t> </a:t>
            </a:r>
            <a:endParaRPr sz="1292" b="0" i="0" u="none" strike="noStrike" cap="none">
              <a:solidFill>
                <a:schemeClr val="dk1"/>
              </a:solidFill>
              <a:latin typeface="Arial"/>
              <a:ea typeface="Arial"/>
              <a:cs typeface="Arial"/>
              <a:sym typeface="Arial"/>
            </a:endParaRPr>
          </a:p>
        </p:txBody>
      </p:sp>
      <p:sp>
        <p:nvSpPr>
          <p:cNvPr id="184" name="Google Shape;184;p14"/>
          <p:cNvSpPr/>
          <p:nvPr/>
        </p:nvSpPr>
        <p:spPr>
          <a:xfrm>
            <a:off x="381000" y="0"/>
            <a:ext cx="3049200" cy="40306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r>
              <a:rPr lang="fr-FR" sz="1837" b="0" i="0" u="none" strike="noStrike" cap="none">
                <a:solidFill>
                  <a:schemeClr val="lt1"/>
                </a:solidFill>
                <a:latin typeface="Arial"/>
                <a:ea typeface="Arial"/>
                <a:cs typeface="Arial"/>
                <a:sym typeface="Arial"/>
              </a:rPr>
              <a:t>Partie 1</a:t>
            </a:r>
            <a:endParaRPr sz="1400" b="0" i="0" u="none" strike="noStrike" cap="none">
              <a:solidFill>
                <a:srgbClr val="000000"/>
              </a:solidFill>
              <a:latin typeface="Arial"/>
              <a:ea typeface="Arial"/>
              <a:cs typeface="Arial"/>
              <a:sym typeface="Arial"/>
            </a:endParaRPr>
          </a:p>
        </p:txBody>
      </p:sp>
      <p:sp>
        <p:nvSpPr>
          <p:cNvPr id="185" name="Google Shape;185;p14"/>
          <p:cNvSpPr/>
          <p:nvPr/>
        </p:nvSpPr>
        <p:spPr>
          <a:xfrm>
            <a:off x="34302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
        <p:nvSpPr>
          <p:cNvPr id="186" name="Google Shape;186;p14"/>
          <p:cNvSpPr/>
          <p:nvPr/>
        </p:nvSpPr>
        <p:spPr>
          <a:xfrm>
            <a:off x="6474000" y="0"/>
            <a:ext cx="3049200" cy="403066"/>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37"/>
              <a:buFont typeface="Arial"/>
              <a:buNone/>
            </a:pPr>
            <a:endParaRPr sz="1837"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5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 power point ATEMI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1172</Words>
  <Application>Microsoft Office PowerPoint</Application>
  <PresentationFormat>Papel A4 (210 x 297 mm)</PresentationFormat>
  <Paragraphs>203</Paragraphs>
  <Slides>38</Slides>
  <Notes>38</Notes>
  <HiddenSlides>1</HiddenSlides>
  <MMClips>0</MMClips>
  <ScaleCrop>false</ScaleCrop>
  <HeadingPairs>
    <vt:vector size="6" baseType="variant">
      <vt:variant>
        <vt:lpstr>Fontes usadas</vt:lpstr>
      </vt:variant>
      <vt:variant>
        <vt:i4>10</vt:i4>
      </vt:variant>
      <vt:variant>
        <vt:lpstr>Tema</vt:lpstr>
      </vt:variant>
      <vt:variant>
        <vt:i4>1</vt:i4>
      </vt:variant>
      <vt:variant>
        <vt:lpstr>Títulos de slides</vt:lpstr>
      </vt:variant>
      <vt:variant>
        <vt:i4>38</vt:i4>
      </vt:variant>
    </vt:vector>
  </HeadingPairs>
  <TitlesOfParts>
    <vt:vector size="49" baseType="lpstr">
      <vt:lpstr>Noto Sans Symbols</vt:lpstr>
      <vt:lpstr>Arial Narrow</vt:lpstr>
      <vt:lpstr>Avenir</vt:lpstr>
      <vt:lpstr>Calibri</vt:lpstr>
      <vt:lpstr>Gill Sans</vt:lpstr>
      <vt:lpstr>Arial</vt:lpstr>
      <vt:lpstr>Merriweather Sans</vt:lpstr>
      <vt:lpstr>Lato</vt:lpstr>
      <vt:lpstr>Prompt Black</vt:lpstr>
      <vt:lpstr>Helvetica Neue</vt:lpstr>
      <vt:lpstr>Theme power point ATEMIS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Claire Perrier</dc:creator>
  <cp:lastModifiedBy>Marcio Campos</cp:lastModifiedBy>
  <cp:revision>2</cp:revision>
  <dcterms:created xsi:type="dcterms:W3CDTF">2013-07-17T13:00:44Z</dcterms:created>
  <dcterms:modified xsi:type="dcterms:W3CDTF">2026-03-09T21:38:04Z</dcterms:modified>
</cp:coreProperties>
</file>